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4.xml" ContentType="application/vnd.openxmlformats-officedocument.presentationml.notesSlide+xml"/>
  <Override PartName="/ppt/tags/tag102.xml" ContentType="application/vnd.openxmlformats-officedocument.presentationml.tags+xml"/>
  <Override PartName="/ppt/notesSlides/notesSlide15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7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8.xml" ContentType="application/vnd.openxmlformats-officedocument.presentationml.notesSlide+xml"/>
  <Override PartName="/ppt/tags/tag112.xml" ContentType="application/vnd.openxmlformats-officedocument.presentationml.tags+xml"/>
  <Override PartName="/ppt/notesSlides/notesSlide1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0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1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2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3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4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259" r:id="rId3"/>
    <p:sldId id="261" r:id="rId4"/>
    <p:sldId id="302" r:id="rId5"/>
    <p:sldId id="288" r:id="rId6"/>
    <p:sldId id="289" r:id="rId7"/>
    <p:sldId id="290" r:id="rId8"/>
    <p:sldId id="291" r:id="rId9"/>
    <p:sldId id="292" r:id="rId10"/>
    <p:sldId id="293" r:id="rId11"/>
    <p:sldId id="320" r:id="rId12"/>
    <p:sldId id="328" r:id="rId13"/>
    <p:sldId id="329" r:id="rId14"/>
    <p:sldId id="294" r:id="rId15"/>
    <p:sldId id="304" r:id="rId16"/>
    <p:sldId id="265" r:id="rId17"/>
    <p:sldId id="283" r:id="rId18"/>
    <p:sldId id="305" r:id="rId19"/>
    <p:sldId id="35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71" r:id="rId29"/>
    <p:sldId id="331" r:id="rId30"/>
    <p:sldId id="332" r:id="rId31"/>
    <p:sldId id="333" r:id="rId32"/>
    <p:sldId id="334" r:id="rId33"/>
    <p:sldId id="335" r:id="rId34"/>
    <p:sldId id="336" r:id="rId35"/>
    <p:sldId id="338" r:id="rId36"/>
    <p:sldId id="339" r:id="rId37"/>
    <p:sldId id="337" r:id="rId38"/>
    <p:sldId id="340" r:id="rId39"/>
    <p:sldId id="341" r:id="rId40"/>
    <p:sldId id="342" r:id="rId41"/>
    <p:sldId id="343" r:id="rId42"/>
    <p:sldId id="345" r:id="rId43"/>
    <p:sldId id="402" r:id="rId44"/>
    <p:sldId id="403" r:id="rId45"/>
    <p:sldId id="404" r:id="rId46"/>
    <p:sldId id="400" r:id="rId47"/>
    <p:sldId id="262" r:id="rId4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pitchFamily="34" charset="0"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pitchFamily="34" charset="0"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6C77"/>
    <a:srgbClr val="444A4D"/>
    <a:srgbClr val="52606A"/>
    <a:srgbClr val="FFFFFF"/>
    <a:srgbClr val="35393C"/>
    <a:srgbClr val="C9D7DF"/>
    <a:srgbClr val="6B9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73"/>
    <p:restoredTop sz="94660"/>
  </p:normalViewPr>
  <p:slideViewPr>
    <p:cSldViewPr snapToGrid="0" showGuides="1">
      <p:cViewPr>
        <p:scale>
          <a:sx n="91" d="100"/>
          <a:sy n="91" d="100"/>
        </p:scale>
        <p:origin x="-48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126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CDD9A7-829F-4B19-8F22-FCFA49ACF42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6A4ADAD-894D-4231-95F2-7B4FCFC16CFE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10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11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12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13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16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17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18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19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27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28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41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42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43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44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45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32771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4361FC-0395-4590-A560-E0241799FFB2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46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4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5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C0B25E-D6BE-4D2F-A03C-9AE61A13D00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6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765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7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8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en-US" sz="1200" dirty="0">
                <a:latin typeface="Calibri" pitchFamily="34" charset="0"/>
              </a:rPr>
              <a:t>9</a:t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tags" Target="../tags/tag20.xml"/><Relationship Id="rId3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00053"/>
            <a:ext cx="9144000" cy="979953"/>
          </a:xfrm>
        </p:spPr>
        <p:txBody>
          <a:bodyPr anchor="b">
            <a:noAutofit/>
          </a:bodyPr>
          <a:lstStyle>
            <a:lvl1pPr algn="ctr">
              <a:defRPr sz="64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2720"/>
            <a:ext cx="9144000" cy="41656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5" y="365126"/>
            <a:ext cx="1529316" cy="5811839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8879959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7"/>
          <p:cNvSpPr/>
          <p:nvPr/>
        </p:nvSpPr>
        <p:spPr>
          <a:xfrm>
            <a:off x="119063" y="620713"/>
            <a:ext cx="698500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4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B7F4B5-6E41-49B8-AED6-5C68C421462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00053"/>
            <a:ext cx="9144000" cy="979953"/>
          </a:xfrm>
        </p:spPr>
        <p:txBody>
          <a:bodyPr anchor="b">
            <a:noAutofit/>
          </a:bodyPr>
          <a:lstStyle>
            <a:lvl1pPr algn="ctr">
              <a:defRPr sz="64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2720"/>
            <a:ext cx="9144000" cy="41656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3E6D06-DB7F-4243-9558-BB88AE300CE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6"/>
          <p:cNvPicPr>
            <a:picLocks noChangeAspect="1"/>
          </p:cNvPicPr>
          <p:nvPr/>
        </p:nvPicPr>
        <p:blipFill>
          <a:blip r:embed="rId2"/>
          <a:srcRect l="726" t="4927" r="2299" b="5486"/>
          <a:stretch>
            <a:fillRect/>
          </a:stretch>
        </p:blipFill>
        <p:spPr>
          <a:xfrm>
            <a:off x="1588" y="-6350"/>
            <a:ext cx="4184650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六边形 7"/>
          <p:cNvSpPr/>
          <p:nvPr/>
        </p:nvSpPr>
        <p:spPr>
          <a:xfrm>
            <a:off x="3614738" y="2924175"/>
            <a:ext cx="1173163" cy="100965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1904" y="2856792"/>
            <a:ext cx="4477001" cy="642117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1904" y="3571479"/>
            <a:ext cx="4477001" cy="43358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B3FD460-E9A1-4D8D-A4FD-54B0E5E363C9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014D5F-54AA-4F91-A5AC-6364202D9A7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5618163" y="3517900"/>
            <a:ext cx="860425" cy="8604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80604020202020204" pitchFamily="34" charset="0"/>
              </a:rPr>
              <a:t>VS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744961"/>
            <a:ext cx="40878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615610"/>
            <a:ext cx="4087811" cy="357405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168515" y="1744961"/>
            <a:ext cx="418687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168515" y="2615610"/>
            <a:ext cx="4186874" cy="357405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1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B99505F-FEFC-4ACA-AAC7-E8262B21738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流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3" name="Freeform 7"/>
          <p:cNvSpPr/>
          <p:nvPr userDrawn="1">
            <p:custDataLst>
              <p:tags r:id="rId2"/>
            </p:custDataLst>
          </p:nvPr>
        </p:nvSpPr>
        <p:spPr>
          <a:xfrm>
            <a:off x="1436688" y="2400300"/>
            <a:ext cx="2468562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84846235" y="1846211113"/>
              </a:cxn>
              <a:cxn ang="0">
                <a:pos x="0" y="1782179291"/>
              </a:cxn>
              <a:cxn ang="0">
                <a:pos x="0" y="53359307"/>
              </a:cxn>
              <a:cxn ang="0">
                <a:pos x="84846235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8" h="173">
                <a:moveTo>
                  <a:pt x="674" y="173"/>
                </a:moveTo>
                <a:cubicBezTo>
                  <a:pt x="8" y="173"/>
                  <a:pt x="8" y="173"/>
                  <a:pt x="8" y="173"/>
                </a:cubicBezTo>
                <a:cubicBezTo>
                  <a:pt x="4" y="173"/>
                  <a:pt x="0" y="170"/>
                  <a:pt x="0" y="16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4" y="0"/>
                  <a:pt x="8" y="0"/>
                </a:cubicBezTo>
                <a:cubicBezTo>
                  <a:pt x="674" y="0"/>
                  <a:pt x="674" y="0"/>
                  <a:pt x="674" y="0"/>
                </a:cubicBezTo>
                <a:cubicBezTo>
                  <a:pt x="677" y="0"/>
                  <a:pt x="679" y="1"/>
                  <a:pt x="680" y="2"/>
                </a:cubicBezTo>
                <a:cubicBezTo>
                  <a:pt x="756" y="83"/>
                  <a:pt x="756" y="83"/>
                  <a:pt x="756" y="83"/>
                </a:cubicBezTo>
                <a:cubicBezTo>
                  <a:pt x="758" y="85"/>
                  <a:pt x="758" y="87"/>
                  <a:pt x="756" y="89"/>
                </a:cubicBezTo>
                <a:cubicBezTo>
                  <a:pt x="680" y="170"/>
                  <a:pt x="680" y="170"/>
                  <a:pt x="680" y="170"/>
                </a:cubicBezTo>
                <a:cubicBezTo>
                  <a:pt x="679" y="172"/>
                  <a:pt x="677" y="173"/>
                  <a:pt x="674" y="17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Freeform 8"/>
          <p:cNvSpPr/>
          <p:nvPr>
            <p:custDataLst>
              <p:tags r:id="rId3"/>
            </p:custDataLst>
          </p:nvPr>
        </p:nvSpPr>
        <p:spPr>
          <a:xfrm>
            <a:off x="3778250" y="2400300"/>
            <a:ext cx="2451100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105957179" y="1846211113"/>
              </a:cxn>
              <a:cxn ang="0">
                <a:pos x="31786177" y="1750165014"/>
              </a:cxn>
              <a:cxn ang="0">
                <a:pos x="773489688" y="949785210"/>
              </a:cxn>
              <a:cxn ang="0">
                <a:pos x="773489688" y="885753388"/>
              </a:cxn>
              <a:cxn ang="0">
                <a:pos x="31786177" y="85373584"/>
              </a:cxn>
              <a:cxn ang="0">
                <a:pos x="105957179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3" h="173">
                <a:moveTo>
                  <a:pt x="669" y="173"/>
                </a:moveTo>
                <a:cubicBezTo>
                  <a:pt x="10" y="173"/>
                  <a:pt x="10" y="173"/>
                  <a:pt x="10" y="173"/>
                </a:cubicBezTo>
                <a:cubicBezTo>
                  <a:pt x="3" y="173"/>
                  <a:pt x="0" y="168"/>
                  <a:pt x="3" y="164"/>
                </a:cubicBezTo>
                <a:cubicBezTo>
                  <a:pt x="73" y="89"/>
                  <a:pt x="73" y="89"/>
                  <a:pt x="73" y="89"/>
                </a:cubicBezTo>
                <a:cubicBezTo>
                  <a:pt x="75" y="87"/>
                  <a:pt x="75" y="85"/>
                  <a:pt x="73" y="83"/>
                </a:cubicBezTo>
                <a:cubicBezTo>
                  <a:pt x="3" y="8"/>
                  <a:pt x="3" y="8"/>
                  <a:pt x="3" y="8"/>
                </a:cubicBezTo>
                <a:cubicBezTo>
                  <a:pt x="0" y="4"/>
                  <a:pt x="3" y="0"/>
                  <a:pt x="10" y="0"/>
                </a:cubicBezTo>
                <a:cubicBezTo>
                  <a:pt x="669" y="0"/>
                  <a:pt x="669" y="0"/>
                  <a:pt x="669" y="0"/>
                </a:cubicBezTo>
                <a:cubicBezTo>
                  <a:pt x="671" y="0"/>
                  <a:pt x="674" y="1"/>
                  <a:pt x="675" y="2"/>
                </a:cubicBezTo>
                <a:cubicBezTo>
                  <a:pt x="751" y="83"/>
                  <a:pt x="751" y="83"/>
                  <a:pt x="751" y="83"/>
                </a:cubicBezTo>
                <a:cubicBezTo>
                  <a:pt x="753" y="85"/>
                  <a:pt x="753" y="87"/>
                  <a:pt x="751" y="89"/>
                </a:cubicBezTo>
                <a:cubicBezTo>
                  <a:pt x="675" y="170"/>
                  <a:pt x="675" y="170"/>
                  <a:pt x="675" y="170"/>
                </a:cubicBezTo>
                <a:cubicBezTo>
                  <a:pt x="674" y="172"/>
                  <a:pt x="671" y="173"/>
                  <a:pt x="669" y="173"/>
                </a:cubicBezTo>
                <a:close/>
              </a:path>
            </a:pathLst>
          </a:custGeom>
          <a:solidFill>
            <a:srgbClr val="444A4D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Freeform 9"/>
          <p:cNvSpPr/>
          <p:nvPr>
            <p:custDataLst>
              <p:tags r:id="rId4"/>
            </p:custDataLst>
          </p:nvPr>
        </p:nvSpPr>
        <p:spPr>
          <a:xfrm>
            <a:off x="6102350" y="2400300"/>
            <a:ext cx="2452688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95485456" y="1846211113"/>
              </a:cxn>
              <a:cxn ang="0">
                <a:pos x="31829571" y="1750165014"/>
              </a:cxn>
              <a:cxn ang="0">
                <a:pos x="774492423" y="949785210"/>
              </a:cxn>
              <a:cxn ang="0">
                <a:pos x="774492423" y="885753388"/>
              </a:cxn>
              <a:cxn ang="0">
                <a:pos x="31829571" y="85373584"/>
              </a:cxn>
              <a:cxn ang="0">
                <a:pos x="95485456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3" h="173">
                <a:moveTo>
                  <a:pt x="669" y="173"/>
                </a:moveTo>
                <a:cubicBezTo>
                  <a:pt x="9" y="173"/>
                  <a:pt x="9" y="173"/>
                  <a:pt x="9" y="173"/>
                </a:cubicBezTo>
                <a:cubicBezTo>
                  <a:pt x="3" y="173"/>
                  <a:pt x="0" y="168"/>
                  <a:pt x="3" y="164"/>
                </a:cubicBezTo>
                <a:cubicBezTo>
                  <a:pt x="73" y="89"/>
                  <a:pt x="73" y="89"/>
                  <a:pt x="73" y="89"/>
                </a:cubicBezTo>
                <a:cubicBezTo>
                  <a:pt x="75" y="87"/>
                  <a:pt x="75" y="85"/>
                  <a:pt x="73" y="83"/>
                </a:cubicBezTo>
                <a:cubicBezTo>
                  <a:pt x="3" y="8"/>
                  <a:pt x="3" y="8"/>
                  <a:pt x="3" y="8"/>
                </a:cubicBezTo>
                <a:cubicBezTo>
                  <a:pt x="0" y="4"/>
                  <a:pt x="3" y="0"/>
                  <a:pt x="9" y="0"/>
                </a:cubicBezTo>
                <a:cubicBezTo>
                  <a:pt x="669" y="0"/>
                  <a:pt x="669" y="0"/>
                  <a:pt x="669" y="0"/>
                </a:cubicBezTo>
                <a:cubicBezTo>
                  <a:pt x="671" y="0"/>
                  <a:pt x="674" y="1"/>
                  <a:pt x="675" y="2"/>
                </a:cubicBezTo>
                <a:cubicBezTo>
                  <a:pt x="751" y="83"/>
                  <a:pt x="751" y="83"/>
                  <a:pt x="751" y="83"/>
                </a:cubicBezTo>
                <a:cubicBezTo>
                  <a:pt x="753" y="85"/>
                  <a:pt x="753" y="87"/>
                  <a:pt x="751" y="89"/>
                </a:cubicBezTo>
                <a:cubicBezTo>
                  <a:pt x="675" y="170"/>
                  <a:pt x="675" y="170"/>
                  <a:pt x="675" y="170"/>
                </a:cubicBezTo>
                <a:cubicBezTo>
                  <a:pt x="674" y="172"/>
                  <a:pt x="671" y="173"/>
                  <a:pt x="669" y="173"/>
                </a:cubicBezTo>
                <a:close/>
              </a:path>
            </a:pathLst>
          </a:custGeom>
          <a:solidFill>
            <a:srgbClr val="5D6C7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6" name="Freeform 10"/>
          <p:cNvSpPr/>
          <p:nvPr>
            <p:custDataLst>
              <p:tags r:id="rId5"/>
            </p:custDataLst>
          </p:nvPr>
        </p:nvSpPr>
        <p:spPr>
          <a:xfrm>
            <a:off x="8428038" y="2400300"/>
            <a:ext cx="2451100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95361787" y="1846211113"/>
              </a:cxn>
              <a:cxn ang="0">
                <a:pos x="31786177" y="1750165014"/>
              </a:cxn>
              <a:cxn ang="0">
                <a:pos x="773489688" y="949785210"/>
              </a:cxn>
              <a:cxn ang="0">
                <a:pos x="773489688" y="885753388"/>
              </a:cxn>
              <a:cxn ang="0">
                <a:pos x="31786177" y="85373584"/>
              </a:cxn>
              <a:cxn ang="0">
                <a:pos x="95361787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3" h="173">
                <a:moveTo>
                  <a:pt x="669" y="173"/>
                </a:moveTo>
                <a:cubicBezTo>
                  <a:pt x="9" y="173"/>
                  <a:pt x="9" y="173"/>
                  <a:pt x="9" y="173"/>
                </a:cubicBezTo>
                <a:cubicBezTo>
                  <a:pt x="3" y="173"/>
                  <a:pt x="0" y="168"/>
                  <a:pt x="3" y="164"/>
                </a:cubicBezTo>
                <a:cubicBezTo>
                  <a:pt x="73" y="89"/>
                  <a:pt x="73" y="89"/>
                  <a:pt x="73" y="89"/>
                </a:cubicBezTo>
                <a:cubicBezTo>
                  <a:pt x="75" y="87"/>
                  <a:pt x="75" y="85"/>
                  <a:pt x="73" y="83"/>
                </a:cubicBezTo>
                <a:cubicBezTo>
                  <a:pt x="3" y="8"/>
                  <a:pt x="3" y="8"/>
                  <a:pt x="3" y="8"/>
                </a:cubicBezTo>
                <a:cubicBezTo>
                  <a:pt x="0" y="4"/>
                  <a:pt x="3" y="0"/>
                  <a:pt x="9" y="0"/>
                </a:cubicBezTo>
                <a:cubicBezTo>
                  <a:pt x="669" y="0"/>
                  <a:pt x="669" y="0"/>
                  <a:pt x="669" y="0"/>
                </a:cubicBezTo>
                <a:cubicBezTo>
                  <a:pt x="671" y="0"/>
                  <a:pt x="674" y="1"/>
                  <a:pt x="675" y="2"/>
                </a:cubicBezTo>
                <a:cubicBezTo>
                  <a:pt x="751" y="83"/>
                  <a:pt x="751" y="83"/>
                  <a:pt x="751" y="83"/>
                </a:cubicBezTo>
                <a:cubicBezTo>
                  <a:pt x="753" y="85"/>
                  <a:pt x="753" y="87"/>
                  <a:pt x="751" y="89"/>
                </a:cubicBezTo>
                <a:cubicBezTo>
                  <a:pt x="675" y="170"/>
                  <a:pt x="675" y="170"/>
                  <a:pt x="675" y="170"/>
                </a:cubicBezTo>
                <a:cubicBezTo>
                  <a:pt x="674" y="172"/>
                  <a:pt x="671" y="173"/>
                  <a:pt x="669" y="173"/>
                </a:cubicBezTo>
                <a:close/>
              </a:path>
            </a:pathLst>
          </a:custGeom>
          <a:solidFill>
            <a:srgbClr val="6B94A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3"/>
          </p:nvPr>
        </p:nvSpPr>
        <p:spPr>
          <a:xfrm>
            <a:off x="1371600" y="1354138"/>
            <a:ext cx="9507538" cy="5175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4"/>
          </p:nvPr>
        </p:nvSpPr>
        <p:spPr>
          <a:xfrm>
            <a:off x="1579245" y="2528888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15"/>
          </p:nvPr>
        </p:nvSpPr>
        <p:spPr>
          <a:xfrm>
            <a:off x="4046855" y="2520315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16"/>
          </p:nvPr>
        </p:nvSpPr>
        <p:spPr>
          <a:xfrm>
            <a:off x="6372225" y="2517459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17"/>
          </p:nvPr>
        </p:nvSpPr>
        <p:spPr>
          <a:xfrm>
            <a:off x="8697595" y="2526242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5" name="内容占位符 44"/>
          <p:cNvSpPr>
            <a:spLocks noGrp="1"/>
          </p:cNvSpPr>
          <p:nvPr>
            <p:ph sz="quarter" idx="18"/>
          </p:nvPr>
        </p:nvSpPr>
        <p:spPr>
          <a:xfrm>
            <a:off x="1437004" y="3082925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6" name="内容占位符 44"/>
          <p:cNvSpPr>
            <a:spLocks noGrp="1"/>
          </p:cNvSpPr>
          <p:nvPr>
            <p:ph sz="quarter" idx="19"/>
          </p:nvPr>
        </p:nvSpPr>
        <p:spPr>
          <a:xfrm>
            <a:off x="3784758" y="3082925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7" name="内容占位符 44"/>
          <p:cNvSpPr>
            <a:spLocks noGrp="1"/>
          </p:cNvSpPr>
          <p:nvPr>
            <p:ph sz="quarter" idx="20"/>
          </p:nvPr>
        </p:nvSpPr>
        <p:spPr>
          <a:xfrm>
            <a:off x="6132512" y="3090122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8" name="内容占位符 44"/>
          <p:cNvSpPr>
            <a:spLocks noGrp="1"/>
          </p:cNvSpPr>
          <p:nvPr>
            <p:ph sz="quarter" idx="21"/>
          </p:nvPr>
        </p:nvSpPr>
        <p:spPr>
          <a:xfrm>
            <a:off x="8480266" y="3090122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8BF092A-E1F6-4D02-9281-2B82F24FB66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37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73127"/>
            <a:ext cx="10515600" cy="1911747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A09996-907F-4F27-AE01-F43AEB21AD0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3E6D06-DB7F-4243-9558-BB88AE300CE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字与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3357" y="506730"/>
            <a:ext cx="6096000" cy="601345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1820332"/>
            <a:ext cx="6170400" cy="4040467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1820332"/>
            <a:ext cx="4165200" cy="404865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2F537C-97EC-45DC-A16D-D033D162256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5" y="365126"/>
            <a:ext cx="1529316" cy="5811839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8879959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7"/>
          <p:cNvSpPr/>
          <p:nvPr/>
        </p:nvSpPr>
        <p:spPr>
          <a:xfrm>
            <a:off x="119063" y="620713"/>
            <a:ext cx="698500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4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B7F4B5-6E41-49B8-AED6-5C68C421462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6"/>
          <p:cNvPicPr>
            <a:picLocks noChangeAspect="1"/>
          </p:cNvPicPr>
          <p:nvPr/>
        </p:nvPicPr>
        <p:blipFill>
          <a:blip r:embed="rId2"/>
          <a:srcRect l="726" t="4927" r="2299" b="5486"/>
          <a:stretch>
            <a:fillRect/>
          </a:stretch>
        </p:blipFill>
        <p:spPr>
          <a:xfrm>
            <a:off x="1588" y="-6350"/>
            <a:ext cx="4184650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六边形 7"/>
          <p:cNvSpPr/>
          <p:nvPr/>
        </p:nvSpPr>
        <p:spPr>
          <a:xfrm>
            <a:off x="3614738" y="2924175"/>
            <a:ext cx="1173163" cy="100965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1904" y="2856792"/>
            <a:ext cx="4477001" cy="642117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1904" y="3571479"/>
            <a:ext cx="4477001" cy="43358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B3FD460-E9A1-4D8D-A4FD-54B0E5E363C9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014D5F-54AA-4F91-A5AC-6364202D9A7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5618163" y="3517900"/>
            <a:ext cx="860425" cy="8604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80604020202020204" pitchFamily="34" charset="0"/>
              </a:rPr>
              <a:t>VS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744961"/>
            <a:ext cx="40878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615610"/>
            <a:ext cx="4087811" cy="357405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168515" y="1744961"/>
            <a:ext cx="418687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168515" y="2615610"/>
            <a:ext cx="4186874" cy="357405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1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B99505F-FEFC-4ACA-AAC7-E8262B21738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流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3" name="Freeform 7"/>
          <p:cNvSpPr/>
          <p:nvPr userDrawn="1">
            <p:custDataLst>
              <p:tags r:id="rId2"/>
            </p:custDataLst>
          </p:nvPr>
        </p:nvSpPr>
        <p:spPr>
          <a:xfrm>
            <a:off x="1436688" y="2400300"/>
            <a:ext cx="2468562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84846235" y="1846211113"/>
              </a:cxn>
              <a:cxn ang="0">
                <a:pos x="0" y="1782179291"/>
              </a:cxn>
              <a:cxn ang="0">
                <a:pos x="0" y="53359307"/>
              </a:cxn>
              <a:cxn ang="0">
                <a:pos x="84846235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8" h="173">
                <a:moveTo>
                  <a:pt x="674" y="173"/>
                </a:moveTo>
                <a:cubicBezTo>
                  <a:pt x="8" y="173"/>
                  <a:pt x="8" y="173"/>
                  <a:pt x="8" y="173"/>
                </a:cubicBezTo>
                <a:cubicBezTo>
                  <a:pt x="4" y="173"/>
                  <a:pt x="0" y="170"/>
                  <a:pt x="0" y="16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4" y="0"/>
                  <a:pt x="8" y="0"/>
                </a:cubicBezTo>
                <a:cubicBezTo>
                  <a:pt x="674" y="0"/>
                  <a:pt x="674" y="0"/>
                  <a:pt x="674" y="0"/>
                </a:cubicBezTo>
                <a:cubicBezTo>
                  <a:pt x="677" y="0"/>
                  <a:pt x="679" y="1"/>
                  <a:pt x="680" y="2"/>
                </a:cubicBezTo>
                <a:cubicBezTo>
                  <a:pt x="756" y="83"/>
                  <a:pt x="756" y="83"/>
                  <a:pt x="756" y="83"/>
                </a:cubicBezTo>
                <a:cubicBezTo>
                  <a:pt x="758" y="85"/>
                  <a:pt x="758" y="87"/>
                  <a:pt x="756" y="89"/>
                </a:cubicBezTo>
                <a:cubicBezTo>
                  <a:pt x="680" y="170"/>
                  <a:pt x="680" y="170"/>
                  <a:pt x="680" y="170"/>
                </a:cubicBezTo>
                <a:cubicBezTo>
                  <a:pt x="679" y="172"/>
                  <a:pt x="677" y="173"/>
                  <a:pt x="674" y="17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Freeform 8"/>
          <p:cNvSpPr/>
          <p:nvPr>
            <p:custDataLst>
              <p:tags r:id="rId3"/>
            </p:custDataLst>
          </p:nvPr>
        </p:nvSpPr>
        <p:spPr>
          <a:xfrm>
            <a:off x="3778250" y="2400300"/>
            <a:ext cx="2451100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105957179" y="1846211113"/>
              </a:cxn>
              <a:cxn ang="0">
                <a:pos x="31786177" y="1750165014"/>
              </a:cxn>
              <a:cxn ang="0">
                <a:pos x="773489688" y="949785210"/>
              </a:cxn>
              <a:cxn ang="0">
                <a:pos x="773489688" y="885753388"/>
              </a:cxn>
              <a:cxn ang="0">
                <a:pos x="31786177" y="85373584"/>
              </a:cxn>
              <a:cxn ang="0">
                <a:pos x="105957179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3" h="173">
                <a:moveTo>
                  <a:pt x="669" y="173"/>
                </a:moveTo>
                <a:cubicBezTo>
                  <a:pt x="10" y="173"/>
                  <a:pt x="10" y="173"/>
                  <a:pt x="10" y="173"/>
                </a:cubicBezTo>
                <a:cubicBezTo>
                  <a:pt x="3" y="173"/>
                  <a:pt x="0" y="168"/>
                  <a:pt x="3" y="164"/>
                </a:cubicBezTo>
                <a:cubicBezTo>
                  <a:pt x="73" y="89"/>
                  <a:pt x="73" y="89"/>
                  <a:pt x="73" y="89"/>
                </a:cubicBezTo>
                <a:cubicBezTo>
                  <a:pt x="75" y="87"/>
                  <a:pt x="75" y="85"/>
                  <a:pt x="73" y="83"/>
                </a:cubicBezTo>
                <a:cubicBezTo>
                  <a:pt x="3" y="8"/>
                  <a:pt x="3" y="8"/>
                  <a:pt x="3" y="8"/>
                </a:cubicBezTo>
                <a:cubicBezTo>
                  <a:pt x="0" y="4"/>
                  <a:pt x="3" y="0"/>
                  <a:pt x="10" y="0"/>
                </a:cubicBezTo>
                <a:cubicBezTo>
                  <a:pt x="669" y="0"/>
                  <a:pt x="669" y="0"/>
                  <a:pt x="669" y="0"/>
                </a:cubicBezTo>
                <a:cubicBezTo>
                  <a:pt x="671" y="0"/>
                  <a:pt x="674" y="1"/>
                  <a:pt x="675" y="2"/>
                </a:cubicBezTo>
                <a:cubicBezTo>
                  <a:pt x="751" y="83"/>
                  <a:pt x="751" y="83"/>
                  <a:pt x="751" y="83"/>
                </a:cubicBezTo>
                <a:cubicBezTo>
                  <a:pt x="753" y="85"/>
                  <a:pt x="753" y="87"/>
                  <a:pt x="751" y="89"/>
                </a:cubicBezTo>
                <a:cubicBezTo>
                  <a:pt x="675" y="170"/>
                  <a:pt x="675" y="170"/>
                  <a:pt x="675" y="170"/>
                </a:cubicBezTo>
                <a:cubicBezTo>
                  <a:pt x="674" y="172"/>
                  <a:pt x="671" y="173"/>
                  <a:pt x="669" y="173"/>
                </a:cubicBezTo>
                <a:close/>
              </a:path>
            </a:pathLst>
          </a:custGeom>
          <a:solidFill>
            <a:srgbClr val="444A4D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Freeform 9"/>
          <p:cNvSpPr/>
          <p:nvPr>
            <p:custDataLst>
              <p:tags r:id="rId4"/>
            </p:custDataLst>
          </p:nvPr>
        </p:nvSpPr>
        <p:spPr>
          <a:xfrm>
            <a:off x="6102350" y="2400300"/>
            <a:ext cx="2452688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95485456" y="1846211113"/>
              </a:cxn>
              <a:cxn ang="0">
                <a:pos x="31829571" y="1750165014"/>
              </a:cxn>
              <a:cxn ang="0">
                <a:pos x="774492423" y="949785210"/>
              </a:cxn>
              <a:cxn ang="0">
                <a:pos x="774492423" y="885753388"/>
              </a:cxn>
              <a:cxn ang="0">
                <a:pos x="31829571" y="85373584"/>
              </a:cxn>
              <a:cxn ang="0">
                <a:pos x="95485456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3" h="173">
                <a:moveTo>
                  <a:pt x="669" y="173"/>
                </a:moveTo>
                <a:cubicBezTo>
                  <a:pt x="9" y="173"/>
                  <a:pt x="9" y="173"/>
                  <a:pt x="9" y="173"/>
                </a:cubicBezTo>
                <a:cubicBezTo>
                  <a:pt x="3" y="173"/>
                  <a:pt x="0" y="168"/>
                  <a:pt x="3" y="164"/>
                </a:cubicBezTo>
                <a:cubicBezTo>
                  <a:pt x="73" y="89"/>
                  <a:pt x="73" y="89"/>
                  <a:pt x="73" y="89"/>
                </a:cubicBezTo>
                <a:cubicBezTo>
                  <a:pt x="75" y="87"/>
                  <a:pt x="75" y="85"/>
                  <a:pt x="73" y="83"/>
                </a:cubicBezTo>
                <a:cubicBezTo>
                  <a:pt x="3" y="8"/>
                  <a:pt x="3" y="8"/>
                  <a:pt x="3" y="8"/>
                </a:cubicBezTo>
                <a:cubicBezTo>
                  <a:pt x="0" y="4"/>
                  <a:pt x="3" y="0"/>
                  <a:pt x="9" y="0"/>
                </a:cubicBezTo>
                <a:cubicBezTo>
                  <a:pt x="669" y="0"/>
                  <a:pt x="669" y="0"/>
                  <a:pt x="669" y="0"/>
                </a:cubicBezTo>
                <a:cubicBezTo>
                  <a:pt x="671" y="0"/>
                  <a:pt x="674" y="1"/>
                  <a:pt x="675" y="2"/>
                </a:cubicBezTo>
                <a:cubicBezTo>
                  <a:pt x="751" y="83"/>
                  <a:pt x="751" y="83"/>
                  <a:pt x="751" y="83"/>
                </a:cubicBezTo>
                <a:cubicBezTo>
                  <a:pt x="753" y="85"/>
                  <a:pt x="753" y="87"/>
                  <a:pt x="751" y="89"/>
                </a:cubicBezTo>
                <a:cubicBezTo>
                  <a:pt x="675" y="170"/>
                  <a:pt x="675" y="170"/>
                  <a:pt x="675" y="170"/>
                </a:cubicBezTo>
                <a:cubicBezTo>
                  <a:pt x="674" y="172"/>
                  <a:pt x="671" y="173"/>
                  <a:pt x="669" y="173"/>
                </a:cubicBezTo>
                <a:close/>
              </a:path>
            </a:pathLst>
          </a:custGeom>
          <a:solidFill>
            <a:srgbClr val="5D6C7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6" name="Freeform 10"/>
          <p:cNvSpPr/>
          <p:nvPr>
            <p:custDataLst>
              <p:tags r:id="rId5"/>
            </p:custDataLst>
          </p:nvPr>
        </p:nvSpPr>
        <p:spPr>
          <a:xfrm>
            <a:off x="8428038" y="2400300"/>
            <a:ext cx="2451100" cy="565150"/>
          </a:xfrm>
          <a:custGeom>
            <a:avLst/>
            <a:gdLst/>
            <a:ahLst/>
            <a:cxnLst>
              <a:cxn ang="0">
                <a:pos x="2147483646" y="1846211113"/>
              </a:cxn>
              <a:cxn ang="0">
                <a:pos x="95361787" y="1846211113"/>
              </a:cxn>
              <a:cxn ang="0">
                <a:pos x="31786177" y="1750165014"/>
              </a:cxn>
              <a:cxn ang="0">
                <a:pos x="773489688" y="949785210"/>
              </a:cxn>
              <a:cxn ang="0">
                <a:pos x="773489688" y="885753388"/>
              </a:cxn>
              <a:cxn ang="0">
                <a:pos x="31786177" y="85373584"/>
              </a:cxn>
              <a:cxn ang="0">
                <a:pos x="95361787" y="0"/>
              </a:cxn>
              <a:cxn ang="0">
                <a:pos x="2147483646" y="0"/>
              </a:cxn>
              <a:cxn ang="0">
                <a:pos x="2147483646" y="21345029"/>
              </a:cxn>
              <a:cxn ang="0">
                <a:pos x="2147483646" y="885753388"/>
              </a:cxn>
              <a:cxn ang="0">
                <a:pos x="2147483646" y="949785210"/>
              </a:cxn>
              <a:cxn ang="0">
                <a:pos x="2147483646" y="1814196835"/>
              </a:cxn>
              <a:cxn ang="0">
                <a:pos x="2147483646" y="1846211113"/>
              </a:cxn>
            </a:cxnLst>
            <a:rect l="0" t="0" r="0" b="0"/>
            <a:pathLst>
              <a:path w="753" h="173">
                <a:moveTo>
                  <a:pt x="669" y="173"/>
                </a:moveTo>
                <a:cubicBezTo>
                  <a:pt x="9" y="173"/>
                  <a:pt x="9" y="173"/>
                  <a:pt x="9" y="173"/>
                </a:cubicBezTo>
                <a:cubicBezTo>
                  <a:pt x="3" y="173"/>
                  <a:pt x="0" y="168"/>
                  <a:pt x="3" y="164"/>
                </a:cubicBezTo>
                <a:cubicBezTo>
                  <a:pt x="73" y="89"/>
                  <a:pt x="73" y="89"/>
                  <a:pt x="73" y="89"/>
                </a:cubicBezTo>
                <a:cubicBezTo>
                  <a:pt x="75" y="87"/>
                  <a:pt x="75" y="85"/>
                  <a:pt x="73" y="83"/>
                </a:cubicBezTo>
                <a:cubicBezTo>
                  <a:pt x="3" y="8"/>
                  <a:pt x="3" y="8"/>
                  <a:pt x="3" y="8"/>
                </a:cubicBezTo>
                <a:cubicBezTo>
                  <a:pt x="0" y="4"/>
                  <a:pt x="3" y="0"/>
                  <a:pt x="9" y="0"/>
                </a:cubicBezTo>
                <a:cubicBezTo>
                  <a:pt x="669" y="0"/>
                  <a:pt x="669" y="0"/>
                  <a:pt x="669" y="0"/>
                </a:cubicBezTo>
                <a:cubicBezTo>
                  <a:pt x="671" y="0"/>
                  <a:pt x="674" y="1"/>
                  <a:pt x="675" y="2"/>
                </a:cubicBezTo>
                <a:cubicBezTo>
                  <a:pt x="751" y="83"/>
                  <a:pt x="751" y="83"/>
                  <a:pt x="751" y="83"/>
                </a:cubicBezTo>
                <a:cubicBezTo>
                  <a:pt x="753" y="85"/>
                  <a:pt x="753" y="87"/>
                  <a:pt x="751" y="89"/>
                </a:cubicBezTo>
                <a:cubicBezTo>
                  <a:pt x="675" y="170"/>
                  <a:pt x="675" y="170"/>
                  <a:pt x="675" y="170"/>
                </a:cubicBezTo>
                <a:cubicBezTo>
                  <a:pt x="674" y="172"/>
                  <a:pt x="671" y="173"/>
                  <a:pt x="669" y="173"/>
                </a:cubicBezTo>
                <a:close/>
              </a:path>
            </a:pathLst>
          </a:custGeom>
          <a:solidFill>
            <a:srgbClr val="6B94A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3"/>
          </p:nvPr>
        </p:nvSpPr>
        <p:spPr>
          <a:xfrm>
            <a:off x="1371600" y="1354138"/>
            <a:ext cx="9507538" cy="5175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4"/>
          </p:nvPr>
        </p:nvSpPr>
        <p:spPr>
          <a:xfrm>
            <a:off x="1579245" y="2528888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15"/>
          </p:nvPr>
        </p:nvSpPr>
        <p:spPr>
          <a:xfrm>
            <a:off x="4046855" y="2520315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16"/>
          </p:nvPr>
        </p:nvSpPr>
        <p:spPr>
          <a:xfrm>
            <a:off x="6372225" y="2517459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17"/>
          </p:nvPr>
        </p:nvSpPr>
        <p:spPr>
          <a:xfrm>
            <a:off x="8697595" y="2526242"/>
            <a:ext cx="2032635" cy="307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5" name="内容占位符 44"/>
          <p:cNvSpPr>
            <a:spLocks noGrp="1"/>
          </p:cNvSpPr>
          <p:nvPr>
            <p:ph sz="quarter" idx="18"/>
          </p:nvPr>
        </p:nvSpPr>
        <p:spPr>
          <a:xfrm>
            <a:off x="1437004" y="3082925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6" name="内容占位符 44"/>
          <p:cNvSpPr>
            <a:spLocks noGrp="1"/>
          </p:cNvSpPr>
          <p:nvPr>
            <p:ph sz="quarter" idx="19"/>
          </p:nvPr>
        </p:nvSpPr>
        <p:spPr>
          <a:xfrm>
            <a:off x="3784758" y="3082925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7" name="内容占位符 44"/>
          <p:cNvSpPr>
            <a:spLocks noGrp="1"/>
          </p:cNvSpPr>
          <p:nvPr>
            <p:ph sz="quarter" idx="20"/>
          </p:nvPr>
        </p:nvSpPr>
        <p:spPr>
          <a:xfrm>
            <a:off x="6132512" y="3090122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8" name="内容占位符 44"/>
          <p:cNvSpPr>
            <a:spLocks noGrp="1"/>
          </p:cNvSpPr>
          <p:nvPr>
            <p:ph sz="quarter" idx="21"/>
          </p:nvPr>
        </p:nvSpPr>
        <p:spPr>
          <a:xfrm>
            <a:off x="8480266" y="3090122"/>
            <a:ext cx="2174875" cy="25638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8BF092A-E1F6-4D02-9281-2B82F24FB66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37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73127"/>
            <a:ext cx="10515600" cy="1911747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A09996-907F-4F27-AE01-F43AEB21AD0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字与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六边形 8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3357" y="506730"/>
            <a:ext cx="6096000" cy="601345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1820332"/>
            <a:ext cx="6170400" cy="4040467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1820332"/>
            <a:ext cx="4165200" cy="404865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2F537C-97EC-45DC-A16D-D033D162256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tags" Target="../tags/tag14.xml"/><Relationship Id="rId14" Type="http://schemas.openxmlformats.org/officeDocument/2006/relationships/tags" Target="../tags/tag15.xml"/><Relationship Id="rId15" Type="http://schemas.openxmlformats.org/officeDocument/2006/relationships/tags" Target="../tags/tag1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778625"/>
            <a:ext cx="12192000" cy="95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defRPr sz="1200" noProof="1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defRPr sz="1200" noProof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defRPr sz="1200" noProof="1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ea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778625"/>
            <a:ext cx="12192000" cy="95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defRPr sz="1200" noProof="1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defRPr sz="1200" noProof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8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defRPr sz="1200" noProof="1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3675EC0-615B-477A-899B-C45F2AF5274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ea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黑体" pitchFamily="49" charset="-122"/>
          <a:ea typeface="黑体" pitchFamily="49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0.xml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4" Type="http://schemas.openxmlformats.org/officeDocument/2006/relationships/tags" Target="../tags/tag76.xml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Relationship Id="rId1" Type="http://schemas.openxmlformats.org/officeDocument/2006/relationships/tags" Target="../tags/tag73.xml"/><Relationship Id="rId2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20" Type="http://schemas.openxmlformats.org/officeDocument/2006/relationships/slideLayout" Target="../slideLayouts/slideLayout8.xml"/><Relationship Id="rId10" Type="http://schemas.openxmlformats.org/officeDocument/2006/relationships/tags" Target="../tags/tag86.xml"/><Relationship Id="rId11" Type="http://schemas.openxmlformats.org/officeDocument/2006/relationships/tags" Target="../tags/tag87.xml"/><Relationship Id="rId12" Type="http://schemas.openxmlformats.org/officeDocument/2006/relationships/tags" Target="../tags/tag88.xml"/><Relationship Id="rId13" Type="http://schemas.openxmlformats.org/officeDocument/2006/relationships/tags" Target="../tags/tag89.xml"/><Relationship Id="rId14" Type="http://schemas.openxmlformats.org/officeDocument/2006/relationships/tags" Target="../tags/tag90.xml"/><Relationship Id="rId15" Type="http://schemas.openxmlformats.org/officeDocument/2006/relationships/tags" Target="../tags/tag91.xml"/><Relationship Id="rId16" Type="http://schemas.openxmlformats.org/officeDocument/2006/relationships/tags" Target="../tags/tag92.xml"/><Relationship Id="rId17" Type="http://schemas.openxmlformats.org/officeDocument/2006/relationships/tags" Target="../tags/tag93.xml"/><Relationship Id="rId18" Type="http://schemas.openxmlformats.org/officeDocument/2006/relationships/tags" Target="../tags/tag94.xml"/><Relationship Id="rId19" Type="http://schemas.openxmlformats.org/officeDocument/2006/relationships/tags" Target="../tags/tag95.xml"/><Relationship Id="rId1" Type="http://schemas.openxmlformats.org/officeDocument/2006/relationships/tags" Target="../tags/tag77.xml"/><Relationship Id="rId2" Type="http://schemas.openxmlformats.org/officeDocument/2006/relationships/tags" Target="../tags/tag78.xml"/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tags" Target="../tags/tag81.xml"/><Relationship Id="rId6" Type="http://schemas.openxmlformats.org/officeDocument/2006/relationships/tags" Target="../tags/tag82.xml"/><Relationship Id="rId7" Type="http://schemas.openxmlformats.org/officeDocument/2006/relationships/tags" Target="../tags/tag83.xml"/><Relationship Id="rId8" Type="http://schemas.openxmlformats.org/officeDocument/2006/relationships/tags" Target="../tags/tag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1" Type="http://schemas.openxmlformats.org/officeDocument/2006/relationships/tags" Target="../tags/tag96.xml"/><Relationship Id="rId2" Type="http://schemas.openxmlformats.org/officeDocument/2006/relationships/tags" Target="../tags/tag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14.xml"/><Relationship Id="rId6" Type="http://schemas.openxmlformats.org/officeDocument/2006/relationships/image" Target="../media/image11.png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2.png"/><Relationship Id="rId1" Type="http://schemas.openxmlformats.org/officeDocument/2006/relationships/tags" Target="../tags/tag102.xml"/><Relationship Id="rId2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6.xml"/><Relationship Id="rId1" Type="http://schemas.openxmlformats.org/officeDocument/2006/relationships/tags" Target="../tags/tag103.xml"/><Relationship Id="rId2" Type="http://schemas.openxmlformats.org/officeDocument/2006/relationships/tags" Target="../tags/tag10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tags" Target="../tags/tag106.xml"/><Relationship Id="rId2" Type="http://schemas.openxmlformats.org/officeDocument/2006/relationships/tags" Target="../tags/tag1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4" Type="http://schemas.openxmlformats.org/officeDocument/2006/relationships/tags" Target="../tags/tag111.xml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8.xml"/><Relationship Id="rId1" Type="http://schemas.openxmlformats.org/officeDocument/2006/relationships/tags" Target="../tags/tag108.xml"/><Relationship Id="rId2" Type="http://schemas.openxmlformats.org/officeDocument/2006/relationships/tags" Target="../tags/tag10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4.png"/><Relationship Id="rId1" Type="http://schemas.openxmlformats.org/officeDocument/2006/relationships/tags" Target="../tags/tag112.xml"/><Relationship Id="rId2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0.xml"/><Relationship Id="rId1" Type="http://schemas.openxmlformats.org/officeDocument/2006/relationships/tags" Target="../tags/tag113.xml"/><Relationship Id="rId2" Type="http://schemas.openxmlformats.org/officeDocument/2006/relationships/tags" Target="../tags/tag114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tags" Target="../tags/tag126.xml"/><Relationship Id="rId12" Type="http://schemas.openxmlformats.org/officeDocument/2006/relationships/tags" Target="../tags/tag127.xml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21.xml"/><Relationship Id="rId1" Type="http://schemas.openxmlformats.org/officeDocument/2006/relationships/tags" Target="../tags/tag116.xml"/><Relationship Id="rId2" Type="http://schemas.openxmlformats.org/officeDocument/2006/relationships/tags" Target="../tags/tag117.xml"/><Relationship Id="rId3" Type="http://schemas.openxmlformats.org/officeDocument/2006/relationships/tags" Target="../tags/tag118.xml"/><Relationship Id="rId4" Type="http://schemas.openxmlformats.org/officeDocument/2006/relationships/tags" Target="../tags/tag119.xml"/><Relationship Id="rId5" Type="http://schemas.openxmlformats.org/officeDocument/2006/relationships/tags" Target="../tags/tag120.xml"/><Relationship Id="rId6" Type="http://schemas.openxmlformats.org/officeDocument/2006/relationships/tags" Target="../tags/tag121.xml"/><Relationship Id="rId7" Type="http://schemas.openxmlformats.org/officeDocument/2006/relationships/tags" Target="../tags/tag122.xml"/><Relationship Id="rId8" Type="http://schemas.openxmlformats.org/officeDocument/2006/relationships/tags" Target="../tags/tag123.xml"/><Relationship Id="rId9" Type="http://schemas.openxmlformats.org/officeDocument/2006/relationships/tags" Target="../tags/tag124.xml"/><Relationship Id="rId10" Type="http://schemas.openxmlformats.org/officeDocument/2006/relationships/tags" Target="../tags/tag1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38.png"/><Relationship Id="rId1" Type="http://schemas.openxmlformats.org/officeDocument/2006/relationships/tags" Target="../tags/tag128.xml"/><Relationship Id="rId2" Type="http://schemas.openxmlformats.org/officeDocument/2006/relationships/tags" Target="../tags/tag129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tags" Target="../tags/tag140.xml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23.xml"/><Relationship Id="rId1" Type="http://schemas.openxmlformats.org/officeDocument/2006/relationships/tags" Target="../tags/tag130.xml"/><Relationship Id="rId2" Type="http://schemas.openxmlformats.org/officeDocument/2006/relationships/tags" Target="../tags/tag131.xml"/><Relationship Id="rId3" Type="http://schemas.openxmlformats.org/officeDocument/2006/relationships/tags" Target="../tags/tag132.xml"/><Relationship Id="rId4" Type="http://schemas.openxmlformats.org/officeDocument/2006/relationships/tags" Target="../tags/tag133.xml"/><Relationship Id="rId5" Type="http://schemas.openxmlformats.org/officeDocument/2006/relationships/tags" Target="../tags/tag134.xml"/><Relationship Id="rId6" Type="http://schemas.openxmlformats.org/officeDocument/2006/relationships/tags" Target="../tags/tag135.xml"/><Relationship Id="rId7" Type="http://schemas.openxmlformats.org/officeDocument/2006/relationships/tags" Target="../tags/tag136.xml"/><Relationship Id="rId8" Type="http://schemas.openxmlformats.org/officeDocument/2006/relationships/tags" Target="../tags/tag137.xml"/><Relationship Id="rId9" Type="http://schemas.openxmlformats.org/officeDocument/2006/relationships/tags" Target="../tags/tag138.xml"/><Relationship Id="rId10" Type="http://schemas.openxmlformats.org/officeDocument/2006/relationships/tags" Target="../tags/tag1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4.xml"/><Relationship Id="rId1" Type="http://schemas.openxmlformats.org/officeDocument/2006/relationships/tags" Target="../tags/tag141.xml"/><Relationship Id="rId2" Type="http://schemas.openxmlformats.org/officeDocument/2006/relationships/tags" Target="../tags/tag1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5.xml"/><Relationship Id="rId1" Type="http://schemas.openxmlformats.org/officeDocument/2006/relationships/tags" Target="../tags/tag144.xml"/><Relationship Id="rId2" Type="http://schemas.openxmlformats.org/officeDocument/2006/relationships/tags" Target="../tags/tag1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6.xml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20" Type="http://schemas.openxmlformats.org/officeDocument/2006/relationships/image" Target="../media/image7.png"/><Relationship Id="rId10" Type="http://schemas.openxmlformats.org/officeDocument/2006/relationships/tags" Target="../tags/tag55.xml"/><Relationship Id="rId11" Type="http://schemas.openxmlformats.org/officeDocument/2006/relationships/tags" Target="../tags/tag56.xml"/><Relationship Id="rId12" Type="http://schemas.openxmlformats.org/officeDocument/2006/relationships/tags" Target="../tags/tag57.xml"/><Relationship Id="rId13" Type="http://schemas.openxmlformats.org/officeDocument/2006/relationships/tags" Target="../tags/tag58.xml"/><Relationship Id="rId14" Type="http://schemas.openxmlformats.org/officeDocument/2006/relationships/tags" Target="../tags/tag59.xml"/><Relationship Id="rId15" Type="http://schemas.openxmlformats.org/officeDocument/2006/relationships/tags" Target="../tags/tag60.xml"/><Relationship Id="rId16" Type="http://schemas.openxmlformats.org/officeDocument/2006/relationships/tags" Target="../tags/tag61.xml"/><Relationship Id="rId17" Type="http://schemas.openxmlformats.org/officeDocument/2006/relationships/slideLayout" Target="../slideLayouts/slideLayout19.xml"/><Relationship Id="rId18" Type="http://schemas.openxmlformats.org/officeDocument/2006/relationships/notesSlide" Target="../notesSlides/notesSlide7.xml"/><Relationship Id="rId19" Type="http://schemas.openxmlformats.org/officeDocument/2006/relationships/image" Target="../media/image6.png"/><Relationship Id="rId1" Type="http://schemas.openxmlformats.org/officeDocument/2006/relationships/tags" Target="../tags/tag46.xml"/><Relationship Id="rId2" Type="http://schemas.openxmlformats.org/officeDocument/2006/relationships/tags" Target="../tags/tag47.xml"/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tags" Target="../tags/tag52.xml"/><Relationship Id="rId8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8.png"/><Relationship Id="rId1" Type="http://schemas.openxmlformats.org/officeDocument/2006/relationships/tags" Target="../tags/tag62.xml"/><Relationship Id="rId2" Type="http://schemas.openxmlformats.org/officeDocument/2006/relationships/tags" Target="../tags/tag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9.png"/><Relationship Id="rId1" Type="http://schemas.openxmlformats.org/officeDocument/2006/relationships/tags" Target="../tags/tag64.xml"/><Relationship Id="rId2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2903538"/>
            <a:ext cx="9144000" cy="979487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sz="6000" kern="1200" dirty="0">
                <a:latin typeface="+mj-ea"/>
                <a:ea typeface="+mj-ea"/>
                <a:cs typeface="+mj-cs"/>
              </a:rPr>
              <a:t>Radish</a:t>
            </a:r>
            <a:r>
              <a:rPr lang="zh-CN" altLang="en-US" sz="6000" kern="1200" dirty="0">
                <a:latin typeface="+mj-ea"/>
                <a:ea typeface="+mj-ea"/>
                <a:cs typeface="+mj-cs"/>
              </a:rPr>
              <a:t>分布式任务</a:t>
            </a:r>
          </a:p>
        </p:txBody>
      </p:sp>
      <p:sp>
        <p:nvSpPr>
          <p:cNvPr id="12290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973513"/>
            <a:ext cx="9144000" cy="439737"/>
          </a:xfrm>
        </p:spPr>
        <p:txBody>
          <a:bodyPr vert="horz" wrap="square" lIns="91440" tIns="45720" rIns="91440" bIns="45720" anchor="ctr" anchorCtr="0">
            <a:normAutofit fontScale="97500"/>
          </a:bodyPr>
          <a:lstStyle/>
          <a:p>
            <a:pPr eaLnBrk="1" hangingPunct="1"/>
            <a:r>
              <a:rPr lang="zh-CN" altLang="en-US" kern="1200" dirty="0">
                <a:latin typeface="黑体" pitchFamily="49" charset="-122"/>
                <a:ea typeface="+mn-ea"/>
                <a:cs typeface="+mn-cs"/>
              </a:rPr>
              <a:t>任务抢占与系统监控服务</a:t>
            </a:r>
          </a:p>
        </p:txBody>
      </p:sp>
      <p:sp>
        <p:nvSpPr>
          <p:cNvPr id="9" name="六边形 8"/>
          <p:cNvSpPr/>
          <p:nvPr>
            <p:custDataLst>
              <p:tags r:id="rId4"/>
            </p:custDataLst>
          </p:nvPr>
        </p:nvSpPr>
        <p:spPr>
          <a:xfrm>
            <a:off x="5519738" y="1755775"/>
            <a:ext cx="1152525" cy="993775"/>
          </a:xfrm>
          <a:prstGeom prst="hexagon">
            <a:avLst/>
          </a:prstGeom>
          <a:noFill/>
          <a:ln w="28575"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pic>
        <p:nvPicPr>
          <p:cNvPr id="3" name="图片 2" descr="4444444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830" y="1557020"/>
            <a:ext cx="942975" cy="1257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5389880" cy="605155"/>
          </a:xfrm>
        </p:spPr>
        <p:txBody>
          <a:bodyPr vert="horz" wrap="square" lIns="91440" tIns="45720" rIns="91440" bIns="45720" numCol="1" anchor="b" anchorCtr="0" compatLnSpc="1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任务实例</a:t>
            </a:r>
            <a:r>
              <a:rPr kumimoji="0" lang="en-US" altLang="zh-CN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&amp;</a:t>
            </a: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任务实例监控</a:t>
            </a:r>
          </a:p>
        </p:txBody>
      </p:sp>
      <p:sp>
        <p:nvSpPr>
          <p:cNvPr id="16387" name="文本框 3"/>
          <p:cNvSpPr txBox="1"/>
          <p:nvPr>
            <p:custDataLst>
              <p:tags r:id="rId3"/>
            </p:custDataLst>
          </p:nvPr>
        </p:nvSpPr>
        <p:spPr>
          <a:xfrm>
            <a:off x="3789363" y="3014663"/>
            <a:ext cx="95885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609536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sz="3600" dirty="0">
                <a:latin typeface="Arial" panose="02080604020202020204" pitchFamily="34" charset="0"/>
                <a:ea typeface="黑体" pitchFamily="49" charset="-122"/>
              </a:rPr>
              <a:t>任务的触发形式</a:t>
            </a:r>
          </a:p>
        </p:txBody>
      </p:sp>
      <p:sp>
        <p:nvSpPr>
          <p:cNvPr id="2" name="椭圆 1"/>
          <p:cNvSpPr/>
          <p:nvPr/>
        </p:nvSpPr>
        <p:spPr>
          <a:xfrm>
            <a:off x="1398905" y="1927860"/>
            <a:ext cx="939165" cy="946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35393C"/>
                </a:solidFill>
              </a:rPr>
              <a:t>Job</a:t>
            </a:r>
            <a:endParaRPr lang="zh-CN" altLang="en-US">
              <a:solidFill>
                <a:srgbClr val="35393C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348990" y="2000885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35393C"/>
                </a:solidFill>
              </a:rPr>
              <a:t>Event</a:t>
            </a:r>
          </a:p>
        </p:txBody>
      </p:sp>
      <p:sp>
        <p:nvSpPr>
          <p:cNvPr id="6" name="右箭头 5"/>
          <p:cNvSpPr/>
          <p:nvPr/>
        </p:nvSpPr>
        <p:spPr>
          <a:xfrm>
            <a:off x="2595880" y="2275840"/>
            <a:ext cx="559435" cy="25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190490" y="2117090"/>
            <a:ext cx="89662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35393C"/>
                </a:solidFill>
              </a:rPr>
              <a:t>Agent</a:t>
            </a:r>
          </a:p>
        </p:txBody>
      </p:sp>
      <p:sp>
        <p:nvSpPr>
          <p:cNvPr id="8" name="右箭头 7"/>
          <p:cNvSpPr/>
          <p:nvPr/>
        </p:nvSpPr>
        <p:spPr>
          <a:xfrm>
            <a:off x="4429760" y="2275840"/>
            <a:ext cx="528320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98905" y="3472180"/>
            <a:ext cx="7828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/>
              <a:t>Job</a:t>
            </a:r>
            <a:r>
              <a:rPr lang="zh-CN" altLang="en-US"/>
              <a:t>定义根据触发规则（定时规则、手动触发等）生成</a:t>
            </a:r>
            <a:r>
              <a:rPr lang="en-US" altLang="zh-CN"/>
              <a:t>Job</a:t>
            </a:r>
            <a:r>
              <a:rPr lang="zh-CN" altLang="en-US"/>
              <a:t>实例（</a:t>
            </a:r>
            <a:r>
              <a:rPr lang="en-US" altLang="zh-CN"/>
              <a:t>Event</a:t>
            </a:r>
            <a:r>
              <a:rPr lang="zh-CN" altLang="en-US"/>
              <a:t>）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/>
              <a:t>实例</a:t>
            </a:r>
            <a:r>
              <a:rPr lang="en-US" altLang="zh-CN"/>
              <a:t>Event</a:t>
            </a:r>
            <a:r>
              <a:rPr lang="zh-CN" altLang="en-US"/>
              <a:t>被对应的</a:t>
            </a:r>
            <a:r>
              <a:rPr lang="en-US" altLang="zh-CN"/>
              <a:t>Agent</a:t>
            </a:r>
            <a:r>
              <a:rPr lang="zh-CN" altLang="en-US"/>
              <a:t>的触发器抢占后执行。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1398905" y="5080000"/>
            <a:ext cx="580390" cy="434340"/>
          </a:xfrm>
          <a:prstGeom prst="wedgeEllipse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00580" y="5036185"/>
            <a:ext cx="505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Event</a:t>
            </a:r>
            <a:r>
              <a:rPr lang="zh-CN" altLang="en-US" sz="1400">
                <a:solidFill>
                  <a:srgbClr val="FF0000"/>
                </a:solidFill>
              </a:rPr>
              <a:t>生成后长时间未被抢占，或者</a:t>
            </a:r>
            <a:r>
              <a:rPr lang="en-US" altLang="zh-CN" sz="1400">
                <a:solidFill>
                  <a:srgbClr val="FF0000"/>
                </a:solidFill>
              </a:rPr>
              <a:t>Event</a:t>
            </a:r>
            <a:r>
              <a:rPr lang="zh-CN" altLang="en-US" sz="1400">
                <a:solidFill>
                  <a:srgbClr val="FF0000"/>
                </a:solidFill>
              </a:rPr>
              <a:t>长时间未执行完成后怎么办？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609536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sz="3600" dirty="0">
                <a:latin typeface="Arial" panose="02080604020202020204" pitchFamily="34" charset="0"/>
                <a:ea typeface="黑体" pitchFamily="49" charset="-122"/>
              </a:rPr>
              <a:t>任务实例的监控</a:t>
            </a:r>
          </a:p>
        </p:txBody>
      </p:sp>
      <p:sp>
        <p:nvSpPr>
          <p:cNvPr id="2" name="椭圆 1"/>
          <p:cNvSpPr/>
          <p:nvPr/>
        </p:nvSpPr>
        <p:spPr>
          <a:xfrm>
            <a:off x="1398905" y="1927860"/>
            <a:ext cx="939165" cy="946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35393C"/>
                </a:solidFill>
              </a:rPr>
              <a:t>Job</a:t>
            </a:r>
            <a:endParaRPr lang="zh-CN" altLang="en-US">
              <a:solidFill>
                <a:srgbClr val="35393C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348990" y="2000885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35393C"/>
                </a:solidFill>
              </a:rPr>
              <a:t>Event</a:t>
            </a:r>
          </a:p>
        </p:txBody>
      </p:sp>
      <p:sp>
        <p:nvSpPr>
          <p:cNvPr id="6" name="右箭头 5"/>
          <p:cNvSpPr/>
          <p:nvPr/>
        </p:nvSpPr>
        <p:spPr>
          <a:xfrm>
            <a:off x="2595880" y="2275840"/>
            <a:ext cx="559435" cy="25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190490" y="2117090"/>
            <a:ext cx="89662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35393C"/>
                </a:solidFill>
              </a:rPr>
              <a:t>Agent</a:t>
            </a:r>
          </a:p>
        </p:txBody>
      </p:sp>
      <p:sp>
        <p:nvSpPr>
          <p:cNvPr id="8" name="右箭头 7"/>
          <p:cNvSpPr/>
          <p:nvPr/>
        </p:nvSpPr>
        <p:spPr>
          <a:xfrm>
            <a:off x="4429760" y="2275840"/>
            <a:ext cx="528320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279775" y="4550410"/>
            <a:ext cx="939165" cy="946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rgbClr val="35393C"/>
                </a:solidFill>
              </a:rPr>
              <a:t>monitor</a:t>
            </a:r>
          </a:p>
          <a:p>
            <a:pPr algn="ctr"/>
            <a:r>
              <a:rPr lang="en-US" altLang="zh-CN" sz="900">
                <a:solidFill>
                  <a:srgbClr val="35393C"/>
                </a:solidFill>
              </a:rPr>
              <a:t>job</a:t>
            </a:r>
          </a:p>
        </p:txBody>
      </p:sp>
      <p:sp>
        <p:nvSpPr>
          <p:cNvPr id="4" name="上箭头标注 3"/>
          <p:cNvSpPr/>
          <p:nvPr/>
        </p:nvSpPr>
        <p:spPr>
          <a:xfrm>
            <a:off x="3479165" y="2874645"/>
            <a:ext cx="482600" cy="147574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rgbClr val="35393C"/>
                </a:solidFill>
              </a:rPr>
              <a:t>监控任务对</a:t>
            </a:r>
            <a:r>
              <a:rPr lang="en-US" altLang="zh-CN" sz="900">
                <a:solidFill>
                  <a:srgbClr val="35393C"/>
                </a:solidFill>
              </a:rPr>
              <a:t>event</a:t>
            </a:r>
            <a:r>
              <a:rPr lang="zh-CN" altLang="en-US" sz="900">
                <a:solidFill>
                  <a:srgbClr val="35393C"/>
                </a:solidFill>
              </a:rPr>
              <a:t>实时监控</a:t>
            </a:r>
          </a:p>
        </p:txBody>
      </p:sp>
      <p:sp>
        <p:nvSpPr>
          <p:cNvPr id="9" name="燕尾形 8"/>
          <p:cNvSpPr/>
          <p:nvPr/>
        </p:nvSpPr>
        <p:spPr>
          <a:xfrm>
            <a:off x="4748530" y="4765675"/>
            <a:ext cx="1303020" cy="5308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2"/>
                </a:solidFill>
              </a:rPr>
              <a:t>发送监控邮件</a:t>
            </a:r>
          </a:p>
        </p:txBody>
      </p:sp>
      <p:sp>
        <p:nvSpPr>
          <p:cNvPr id="12" name="燕尾形 11"/>
          <p:cNvSpPr/>
          <p:nvPr/>
        </p:nvSpPr>
        <p:spPr>
          <a:xfrm>
            <a:off x="6400800" y="4765675"/>
            <a:ext cx="1303020" cy="5308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2"/>
                </a:solidFill>
              </a:rPr>
              <a:t>执行监控操作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3932238" cy="642938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安装与使用</a:t>
            </a:r>
          </a:p>
        </p:txBody>
      </p:sp>
      <p:sp>
        <p:nvSpPr>
          <p:cNvPr id="16386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876925" y="3622675"/>
            <a:ext cx="2509838" cy="4349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sz="2000" kern="1200" dirty="0">
                <a:latin typeface="+mn-lt"/>
                <a:ea typeface="+mn-ea"/>
                <a:cs typeface="+mn-cs"/>
              </a:rPr>
              <a:t>集群部署，主从同步</a:t>
            </a:r>
          </a:p>
        </p:txBody>
      </p:sp>
      <p:sp>
        <p:nvSpPr>
          <p:cNvPr id="16387" name="文本框 3"/>
          <p:cNvSpPr txBox="1"/>
          <p:nvPr>
            <p:custDataLst>
              <p:tags r:id="rId4"/>
            </p:custDataLst>
          </p:nvPr>
        </p:nvSpPr>
        <p:spPr>
          <a:xfrm>
            <a:off x="3789363" y="3014663"/>
            <a:ext cx="95885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组合 2"/>
          <p:cNvGrpSpPr/>
          <p:nvPr/>
        </p:nvGrpSpPr>
        <p:grpSpPr>
          <a:xfrm>
            <a:off x="1436688" y="1581150"/>
            <a:ext cx="2468562" cy="3797123"/>
            <a:chOff x="2633" y="4202"/>
            <a:chExt cx="3886" cy="5978"/>
          </a:xfrm>
        </p:grpSpPr>
        <p:sp>
          <p:nvSpPr>
            <p:cNvPr id="28674" name="TextBox 93"/>
            <p:cNvSpPr txBox="1"/>
            <p:nvPr>
              <p:custDataLst>
                <p:tags r:id="rId16"/>
              </p:custDataLst>
            </p:nvPr>
          </p:nvSpPr>
          <p:spPr>
            <a:xfrm>
              <a:off x="2918" y="6139"/>
              <a:ext cx="2881" cy="40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将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radish.pom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和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radish-core.jar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安装到本地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maven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仓库，或者私服中。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添加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radish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的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maven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依赖：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800" dirty="0">
                  <a:latin typeface="黑体" pitchFamily="49" charset="-122"/>
                  <a:ea typeface="黑体" pitchFamily="49" charset="-122"/>
                </a:rPr>
                <a:t>&lt;dependency&gt;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800" dirty="0">
                  <a:latin typeface="黑体" pitchFamily="49" charset="-122"/>
                  <a:ea typeface="黑体" pitchFamily="49" charset="-122"/>
                </a:rPr>
                <a:t>&lt;groupId&gt;org.sam.shen&lt;/groupId&gt;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800" dirty="0">
                  <a:latin typeface="黑体" pitchFamily="49" charset="-122"/>
                  <a:ea typeface="黑体" pitchFamily="49" charset="-122"/>
                </a:rPr>
                <a:t> &lt;artifactId&gt;radish-spring-boot-starter&lt;/artifactId&gt;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800" dirty="0">
                  <a:latin typeface="黑体" pitchFamily="49" charset="-122"/>
                  <a:ea typeface="黑体" pitchFamily="49" charset="-122"/>
                </a:rPr>
                <a:t>&lt;version&gt;1.0.1&lt;/version&gt;</a:t>
              </a:r>
            </a:p>
          </p:txBody>
        </p:sp>
        <p:sp>
          <p:nvSpPr>
            <p:cNvPr id="28675" name="Freeform 7"/>
            <p:cNvSpPr/>
            <p:nvPr>
              <p:custDataLst>
                <p:tags r:id="rId17"/>
              </p:custDataLst>
            </p:nvPr>
          </p:nvSpPr>
          <p:spPr>
            <a:xfrm>
              <a:off x="2633" y="4202"/>
              <a:ext cx="3886" cy="888"/>
            </a:xfrm>
            <a:custGeom>
              <a:avLst/>
              <a:gdLst/>
              <a:ahLst/>
              <a:cxnLst>
                <a:cxn ang="0">
                  <a:pos x="17713" y="4558"/>
                </a:cxn>
                <a:cxn ang="0">
                  <a:pos x="210" y="4558"/>
                </a:cxn>
                <a:cxn ang="0">
                  <a:pos x="0" y="4399"/>
                </a:cxn>
                <a:cxn ang="0">
                  <a:pos x="0" y="133"/>
                </a:cxn>
                <a:cxn ang="0">
                  <a:pos x="210" y="0"/>
                </a:cxn>
                <a:cxn ang="0">
                  <a:pos x="17713" y="0"/>
                </a:cxn>
                <a:cxn ang="0">
                  <a:pos x="17871" y="51"/>
                </a:cxn>
                <a:cxn ang="0">
                  <a:pos x="19871" y="2187"/>
                </a:cxn>
                <a:cxn ang="0">
                  <a:pos x="19871" y="2346"/>
                </a:cxn>
                <a:cxn ang="0">
                  <a:pos x="17871" y="4481"/>
                </a:cxn>
                <a:cxn ang="0">
                  <a:pos x="17713" y="4558"/>
                </a:cxn>
              </a:cxnLst>
              <a:rect l="0" t="0" r="0" b="0"/>
              <a:pathLst>
                <a:path w="758" h="173">
                  <a:moveTo>
                    <a:pt x="674" y="173"/>
                  </a:moveTo>
                  <a:cubicBezTo>
                    <a:pt x="8" y="173"/>
                    <a:pt x="8" y="173"/>
                    <a:pt x="8" y="173"/>
                  </a:cubicBezTo>
                  <a:cubicBezTo>
                    <a:pt x="4" y="173"/>
                    <a:pt x="0" y="170"/>
                    <a:pt x="0" y="16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674" y="0"/>
                    <a:pt x="674" y="0"/>
                    <a:pt x="674" y="0"/>
                  </a:cubicBezTo>
                  <a:cubicBezTo>
                    <a:pt x="677" y="0"/>
                    <a:pt x="679" y="1"/>
                    <a:pt x="680" y="2"/>
                  </a:cubicBezTo>
                  <a:cubicBezTo>
                    <a:pt x="756" y="83"/>
                    <a:pt x="756" y="83"/>
                    <a:pt x="756" y="83"/>
                  </a:cubicBezTo>
                  <a:cubicBezTo>
                    <a:pt x="758" y="85"/>
                    <a:pt x="758" y="87"/>
                    <a:pt x="756" y="89"/>
                  </a:cubicBezTo>
                  <a:cubicBezTo>
                    <a:pt x="680" y="170"/>
                    <a:pt x="680" y="170"/>
                    <a:pt x="680" y="170"/>
                  </a:cubicBezTo>
                  <a:cubicBezTo>
                    <a:pt x="679" y="172"/>
                    <a:pt x="677" y="173"/>
                    <a:pt x="674" y="173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6" name="Rectangle 11"/>
            <p:cNvSpPr/>
            <p:nvPr>
              <p:custDataLst>
                <p:tags r:id="rId18"/>
              </p:custDataLst>
            </p:nvPr>
          </p:nvSpPr>
          <p:spPr>
            <a:xfrm>
              <a:off x="2918" y="4404"/>
              <a:ext cx="2879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添加依赖</a:t>
              </a:r>
            </a:p>
          </p:txBody>
        </p:sp>
        <p:sp>
          <p:nvSpPr>
            <p:cNvPr id="28678" name="Rectangle 19"/>
            <p:cNvSpPr/>
            <p:nvPr>
              <p:custDataLst>
                <p:tags r:id="rId19"/>
              </p:custDataLst>
            </p:nvPr>
          </p:nvSpPr>
          <p:spPr>
            <a:xfrm>
              <a:off x="2919" y="5567"/>
              <a:ext cx="2880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安装依赖</a:t>
              </a:r>
            </a:p>
          </p:txBody>
        </p:sp>
      </p:grpSp>
      <p:grpSp>
        <p:nvGrpSpPr>
          <p:cNvPr id="28680" name="组合 5"/>
          <p:cNvGrpSpPr/>
          <p:nvPr/>
        </p:nvGrpSpPr>
        <p:grpSpPr>
          <a:xfrm>
            <a:off x="3778250" y="1581150"/>
            <a:ext cx="2451100" cy="3629435"/>
            <a:chOff x="6319" y="4202"/>
            <a:chExt cx="3862" cy="5714"/>
          </a:xfrm>
        </p:grpSpPr>
        <p:sp>
          <p:nvSpPr>
            <p:cNvPr id="28681" name="Freeform 8"/>
            <p:cNvSpPr/>
            <p:nvPr>
              <p:custDataLst>
                <p:tags r:id="rId12"/>
              </p:custDataLst>
            </p:nvPr>
          </p:nvSpPr>
          <p:spPr>
            <a:xfrm>
              <a:off x="6319" y="4202"/>
              <a:ext cx="3862" cy="888"/>
            </a:xfrm>
            <a:custGeom>
              <a:avLst/>
              <a:gdLst/>
              <a:ahLst/>
              <a:cxnLst>
                <a:cxn ang="0">
                  <a:pos x="17597" y="4558"/>
                </a:cxn>
                <a:cxn ang="0">
                  <a:pos x="262" y="4558"/>
                </a:cxn>
                <a:cxn ang="0">
                  <a:pos x="77" y="4322"/>
                </a:cxn>
                <a:cxn ang="0">
                  <a:pos x="1918" y="2346"/>
                </a:cxn>
                <a:cxn ang="0">
                  <a:pos x="1918" y="2187"/>
                </a:cxn>
                <a:cxn ang="0">
                  <a:pos x="77" y="210"/>
                </a:cxn>
                <a:cxn ang="0">
                  <a:pos x="262" y="0"/>
                </a:cxn>
                <a:cxn ang="0">
                  <a:pos x="17597" y="0"/>
                </a:cxn>
                <a:cxn ang="0">
                  <a:pos x="17756" y="51"/>
                </a:cxn>
                <a:cxn ang="0">
                  <a:pos x="19756" y="2187"/>
                </a:cxn>
                <a:cxn ang="0">
                  <a:pos x="19756" y="2346"/>
                </a:cxn>
                <a:cxn ang="0">
                  <a:pos x="17756" y="4481"/>
                </a:cxn>
                <a:cxn ang="0">
                  <a:pos x="17597" y="4558"/>
                </a:cxn>
              </a:cxnLst>
              <a:rect l="0" t="0" r="0" b="0"/>
              <a:pathLst>
                <a:path w="753" h="173">
                  <a:moveTo>
                    <a:pt x="669" y="173"/>
                  </a:moveTo>
                  <a:cubicBezTo>
                    <a:pt x="10" y="173"/>
                    <a:pt x="10" y="173"/>
                    <a:pt x="10" y="173"/>
                  </a:cubicBezTo>
                  <a:cubicBezTo>
                    <a:pt x="3" y="173"/>
                    <a:pt x="0" y="168"/>
                    <a:pt x="3" y="164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5" y="87"/>
                    <a:pt x="75" y="85"/>
                    <a:pt x="73" y="8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669" y="0"/>
                    <a:pt x="669" y="0"/>
                    <a:pt x="669" y="0"/>
                  </a:cubicBezTo>
                  <a:cubicBezTo>
                    <a:pt x="671" y="0"/>
                    <a:pt x="674" y="1"/>
                    <a:pt x="675" y="2"/>
                  </a:cubicBezTo>
                  <a:cubicBezTo>
                    <a:pt x="751" y="83"/>
                    <a:pt x="751" y="83"/>
                    <a:pt x="751" y="83"/>
                  </a:cubicBezTo>
                  <a:cubicBezTo>
                    <a:pt x="753" y="85"/>
                    <a:pt x="753" y="87"/>
                    <a:pt x="751" y="89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74" y="172"/>
                    <a:pt x="671" y="173"/>
                    <a:pt x="669" y="173"/>
                  </a:cubicBezTo>
                  <a:close/>
                </a:path>
              </a:pathLst>
            </a:custGeom>
            <a:solidFill>
              <a:srgbClr val="444A4D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2" name="Rectangle 12"/>
            <p:cNvSpPr/>
            <p:nvPr>
              <p:custDataLst>
                <p:tags r:id="rId13"/>
              </p:custDataLst>
            </p:nvPr>
          </p:nvSpPr>
          <p:spPr>
            <a:xfrm>
              <a:off x="6780" y="4404"/>
              <a:ext cx="2850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编写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Job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业务</a:t>
              </a:r>
            </a:p>
          </p:txBody>
        </p:sp>
        <p:sp>
          <p:nvSpPr>
            <p:cNvPr id="28684" name="Rectangle 20"/>
            <p:cNvSpPr/>
            <p:nvPr>
              <p:custDataLst>
                <p:tags r:id="rId14"/>
              </p:custDataLst>
            </p:nvPr>
          </p:nvSpPr>
          <p:spPr>
            <a:xfrm>
              <a:off x="6780" y="5547"/>
              <a:ext cx="2849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en-US" altLang="en-US" sz="2000" b="1" dirty="0">
                  <a:latin typeface="黑体" pitchFamily="49" charset="-122"/>
                  <a:ea typeface="黑体" pitchFamily="49" charset="-122"/>
                </a:rPr>
                <a:t>Job</a:t>
              </a: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执行逻辑</a:t>
              </a:r>
            </a:p>
          </p:txBody>
        </p:sp>
        <p:sp>
          <p:nvSpPr>
            <p:cNvPr id="28686" name="TextBox 93"/>
            <p:cNvSpPr txBox="1"/>
            <p:nvPr>
              <p:custDataLst>
                <p:tags r:id="rId15"/>
              </p:custDataLst>
            </p:nvPr>
          </p:nvSpPr>
          <p:spPr>
            <a:xfrm>
              <a:off x="6780" y="6189"/>
              <a:ext cx="2850" cy="3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添加注册注解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800" dirty="0">
                  <a:latin typeface="黑体" pitchFamily="49" charset="-122"/>
                  <a:ea typeface="黑体" pitchFamily="49" charset="-122"/>
                </a:rPr>
                <a:t>@AHandler(name = "注册名", description = "描述")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并继承AbsHandler抽象类。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编写正常的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Job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业务执行逻辑，此过程与普通业务逻辑编写没有任务区别。</a:t>
              </a:r>
            </a:p>
          </p:txBody>
        </p:sp>
      </p:grpSp>
      <p:grpSp>
        <p:nvGrpSpPr>
          <p:cNvPr id="28687" name="组合 7"/>
          <p:cNvGrpSpPr/>
          <p:nvPr/>
        </p:nvGrpSpPr>
        <p:grpSpPr>
          <a:xfrm>
            <a:off x="6102350" y="1581150"/>
            <a:ext cx="2452688" cy="2481024"/>
            <a:chOff x="9981" y="4202"/>
            <a:chExt cx="3862" cy="3906"/>
          </a:xfrm>
        </p:grpSpPr>
        <p:sp>
          <p:nvSpPr>
            <p:cNvPr id="28688" name="Freeform 9"/>
            <p:cNvSpPr/>
            <p:nvPr>
              <p:custDataLst>
                <p:tags r:id="rId8"/>
              </p:custDataLst>
            </p:nvPr>
          </p:nvSpPr>
          <p:spPr>
            <a:xfrm>
              <a:off x="9981" y="4202"/>
              <a:ext cx="3862" cy="888"/>
            </a:xfrm>
            <a:custGeom>
              <a:avLst/>
              <a:gdLst/>
              <a:ahLst/>
              <a:cxnLst>
                <a:cxn ang="0">
                  <a:pos x="17597" y="4558"/>
                </a:cxn>
                <a:cxn ang="0">
                  <a:pos x="236" y="4558"/>
                </a:cxn>
                <a:cxn ang="0">
                  <a:pos x="77" y="4322"/>
                </a:cxn>
                <a:cxn ang="0">
                  <a:pos x="1918" y="2346"/>
                </a:cxn>
                <a:cxn ang="0">
                  <a:pos x="1918" y="2187"/>
                </a:cxn>
                <a:cxn ang="0">
                  <a:pos x="77" y="210"/>
                </a:cxn>
                <a:cxn ang="0">
                  <a:pos x="236" y="0"/>
                </a:cxn>
                <a:cxn ang="0">
                  <a:pos x="17597" y="0"/>
                </a:cxn>
                <a:cxn ang="0">
                  <a:pos x="17756" y="51"/>
                </a:cxn>
                <a:cxn ang="0">
                  <a:pos x="19756" y="2187"/>
                </a:cxn>
                <a:cxn ang="0">
                  <a:pos x="19756" y="2346"/>
                </a:cxn>
                <a:cxn ang="0">
                  <a:pos x="17756" y="4481"/>
                </a:cxn>
                <a:cxn ang="0">
                  <a:pos x="17597" y="4558"/>
                </a:cxn>
              </a:cxnLst>
              <a:rect l="0" t="0" r="0" b="0"/>
              <a:pathLst>
                <a:path w="753" h="173">
                  <a:moveTo>
                    <a:pt x="669" y="173"/>
                  </a:moveTo>
                  <a:cubicBezTo>
                    <a:pt x="9" y="173"/>
                    <a:pt x="9" y="173"/>
                    <a:pt x="9" y="173"/>
                  </a:cubicBezTo>
                  <a:cubicBezTo>
                    <a:pt x="3" y="173"/>
                    <a:pt x="0" y="168"/>
                    <a:pt x="3" y="164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5" y="87"/>
                    <a:pt x="75" y="85"/>
                    <a:pt x="73" y="8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669" y="0"/>
                    <a:pt x="669" y="0"/>
                    <a:pt x="669" y="0"/>
                  </a:cubicBezTo>
                  <a:cubicBezTo>
                    <a:pt x="671" y="0"/>
                    <a:pt x="674" y="1"/>
                    <a:pt x="675" y="2"/>
                  </a:cubicBezTo>
                  <a:cubicBezTo>
                    <a:pt x="751" y="83"/>
                    <a:pt x="751" y="83"/>
                    <a:pt x="751" y="83"/>
                  </a:cubicBezTo>
                  <a:cubicBezTo>
                    <a:pt x="753" y="85"/>
                    <a:pt x="753" y="87"/>
                    <a:pt x="751" y="89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74" y="172"/>
                    <a:pt x="671" y="173"/>
                    <a:pt x="669" y="173"/>
                  </a:cubicBezTo>
                  <a:close/>
                </a:path>
              </a:pathLst>
            </a:custGeom>
            <a:solidFill>
              <a:srgbClr val="5D6C7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9" name="Rectangle 13"/>
            <p:cNvSpPr/>
            <p:nvPr>
              <p:custDataLst>
                <p:tags r:id="rId9"/>
              </p:custDataLst>
            </p:nvPr>
          </p:nvSpPr>
          <p:spPr>
            <a:xfrm>
              <a:off x="10503" y="4404"/>
              <a:ext cx="2865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注册</a:t>
              </a:r>
            </a:p>
          </p:txBody>
        </p:sp>
        <p:sp>
          <p:nvSpPr>
            <p:cNvPr id="28691" name="Rectangle 21"/>
            <p:cNvSpPr/>
            <p:nvPr>
              <p:custDataLst>
                <p:tags r:id="rId10"/>
              </p:custDataLst>
            </p:nvPr>
          </p:nvSpPr>
          <p:spPr>
            <a:xfrm>
              <a:off x="10504" y="5562"/>
              <a:ext cx="2862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注册</a:t>
              </a:r>
              <a:r>
                <a:rPr lang="en-US" altLang="zh-CN" sz="2000" b="1" dirty="0">
                  <a:latin typeface="黑体" pitchFamily="49" charset="-122"/>
                  <a:ea typeface="黑体" pitchFamily="49" charset="-122"/>
                </a:rPr>
                <a:t>Agent</a:t>
              </a:r>
            </a:p>
          </p:txBody>
        </p:sp>
        <p:sp>
          <p:nvSpPr>
            <p:cNvPr id="28693" name="TextBox 93"/>
            <p:cNvSpPr txBox="1"/>
            <p:nvPr>
              <p:custDataLst>
                <p:tags r:id="rId11"/>
              </p:custDataLst>
            </p:nvPr>
          </p:nvSpPr>
          <p:spPr>
            <a:xfrm>
              <a:off x="10504" y="6204"/>
              <a:ext cx="2863" cy="19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启动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Agent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客户端，客户端将会自动把自己注册到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Radish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服务上去。</a:t>
              </a:r>
            </a:p>
          </p:txBody>
        </p:sp>
      </p:grpSp>
      <p:grpSp>
        <p:nvGrpSpPr>
          <p:cNvPr id="28694" name="组合 8"/>
          <p:cNvGrpSpPr/>
          <p:nvPr/>
        </p:nvGrpSpPr>
        <p:grpSpPr>
          <a:xfrm>
            <a:off x="8428038" y="1581150"/>
            <a:ext cx="2451100" cy="3059089"/>
            <a:chOff x="13643" y="4202"/>
            <a:chExt cx="3859" cy="4817"/>
          </a:xfrm>
        </p:grpSpPr>
        <p:sp>
          <p:nvSpPr>
            <p:cNvPr id="28695" name="Freeform 10"/>
            <p:cNvSpPr/>
            <p:nvPr>
              <p:custDataLst>
                <p:tags r:id="rId4"/>
              </p:custDataLst>
            </p:nvPr>
          </p:nvSpPr>
          <p:spPr>
            <a:xfrm>
              <a:off x="13643" y="4202"/>
              <a:ext cx="3859" cy="888"/>
            </a:xfrm>
            <a:custGeom>
              <a:avLst/>
              <a:gdLst/>
              <a:ahLst/>
              <a:cxnLst>
                <a:cxn ang="0">
                  <a:pos x="17573" y="4558"/>
                </a:cxn>
                <a:cxn ang="0">
                  <a:pos x="236" y="4558"/>
                </a:cxn>
                <a:cxn ang="0">
                  <a:pos x="77" y="4322"/>
                </a:cxn>
                <a:cxn ang="0">
                  <a:pos x="1917" y="2346"/>
                </a:cxn>
                <a:cxn ang="0">
                  <a:pos x="1917" y="2187"/>
                </a:cxn>
                <a:cxn ang="0">
                  <a:pos x="77" y="210"/>
                </a:cxn>
                <a:cxn ang="0">
                  <a:pos x="236" y="0"/>
                </a:cxn>
                <a:cxn ang="0">
                  <a:pos x="17573" y="0"/>
                </a:cxn>
                <a:cxn ang="0">
                  <a:pos x="17727" y="51"/>
                </a:cxn>
                <a:cxn ang="0">
                  <a:pos x="19725" y="2187"/>
                </a:cxn>
                <a:cxn ang="0">
                  <a:pos x="19725" y="2346"/>
                </a:cxn>
                <a:cxn ang="0">
                  <a:pos x="17727" y="4481"/>
                </a:cxn>
                <a:cxn ang="0">
                  <a:pos x="17573" y="4558"/>
                </a:cxn>
              </a:cxnLst>
              <a:rect l="0" t="0" r="0" b="0"/>
              <a:pathLst>
                <a:path w="753" h="173">
                  <a:moveTo>
                    <a:pt x="669" y="173"/>
                  </a:moveTo>
                  <a:cubicBezTo>
                    <a:pt x="9" y="173"/>
                    <a:pt x="9" y="173"/>
                    <a:pt x="9" y="173"/>
                  </a:cubicBezTo>
                  <a:cubicBezTo>
                    <a:pt x="3" y="173"/>
                    <a:pt x="0" y="168"/>
                    <a:pt x="3" y="164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5" y="87"/>
                    <a:pt x="75" y="85"/>
                    <a:pt x="73" y="8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669" y="0"/>
                    <a:pt x="669" y="0"/>
                    <a:pt x="669" y="0"/>
                  </a:cubicBezTo>
                  <a:cubicBezTo>
                    <a:pt x="671" y="0"/>
                    <a:pt x="674" y="1"/>
                    <a:pt x="675" y="2"/>
                  </a:cubicBezTo>
                  <a:cubicBezTo>
                    <a:pt x="751" y="83"/>
                    <a:pt x="751" y="83"/>
                    <a:pt x="751" y="83"/>
                  </a:cubicBezTo>
                  <a:cubicBezTo>
                    <a:pt x="753" y="85"/>
                    <a:pt x="753" y="87"/>
                    <a:pt x="751" y="89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74" y="172"/>
                    <a:pt x="671" y="173"/>
                    <a:pt x="669" y="173"/>
                  </a:cubicBezTo>
                  <a:close/>
                </a:path>
              </a:pathLst>
            </a:custGeom>
            <a:solidFill>
              <a:srgbClr val="6B94A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6" name="Rectangle 14"/>
            <p:cNvSpPr/>
            <p:nvPr>
              <p:custDataLst>
                <p:tags r:id="rId5"/>
              </p:custDataLst>
            </p:nvPr>
          </p:nvSpPr>
          <p:spPr>
            <a:xfrm>
              <a:off x="14364" y="4404"/>
              <a:ext cx="2813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执行任务</a:t>
              </a:r>
            </a:p>
          </p:txBody>
        </p:sp>
        <p:sp>
          <p:nvSpPr>
            <p:cNvPr id="28698" name="Rectangle 22"/>
            <p:cNvSpPr/>
            <p:nvPr>
              <p:custDataLst>
                <p:tags r:id="rId6"/>
              </p:custDataLst>
            </p:nvPr>
          </p:nvSpPr>
          <p:spPr>
            <a:xfrm>
              <a:off x="14363" y="5592"/>
              <a:ext cx="2815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ctr">
                <a:buFont typeface="Arial" panose="02080604020202020204" pitchFamily="34" charset="0"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抢占任务</a:t>
              </a:r>
            </a:p>
          </p:txBody>
        </p:sp>
        <p:sp>
          <p:nvSpPr>
            <p:cNvPr id="28700" name="TextBox 93"/>
            <p:cNvSpPr txBox="1"/>
            <p:nvPr>
              <p:custDataLst>
                <p:tags r:id="rId7"/>
              </p:custDataLst>
            </p:nvPr>
          </p:nvSpPr>
          <p:spPr>
            <a:xfrm>
              <a:off x="14363" y="6234"/>
              <a:ext cx="2814" cy="27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en-US" altLang="ru-RU" sz="1400" dirty="0">
                  <a:latin typeface="黑体" pitchFamily="49" charset="-122"/>
                  <a:ea typeface="黑体" pitchFamily="49" charset="-122"/>
                </a:rPr>
                <a:t>Agent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通过触发频率从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Radish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服务上抢占任务，如过有适合的任务将会立即执行。</a:t>
              </a:r>
            </a:p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任务执行完成后反馈执行结果。</a:t>
              </a:r>
            </a:p>
          </p:txBody>
        </p:sp>
      </p:grpSp>
      <p:sp>
        <p:nvSpPr>
          <p:cNvPr id="28701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13067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使用步骤</a:t>
            </a:r>
          </a:p>
        </p:txBody>
      </p:sp>
      <p:sp>
        <p:nvSpPr>
          <p:cNvPr id="5" name="六边形 4"/>
          <p:cNvSpPr/>
          <p:nvPr>
            <p:custDataLst>
              <p:tags r:id="rId3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5722620" cy="4445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普通</a:t>
            </a:r>
            <a:r>
              <a:rPr lang="en-US" altLang="zh-CN" sz="3600" dirty="0">
                <a:latin typeface="Arial" panose="02080604020202020204" pitchFamily="34" charset="0"/>
                <a:ea typeface="黑体" pitchFamily="49" charset="-122"/>
              </a:rPr>
              <a:t>Java Project</a:t>
            </a: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开发</a:t>
            </a:r>
          </a:p>
        </p:txBody>
      </p:sp>
      <p:sp>
        <p:nvSpPr>
          <p:cNvPr id="5" name="六边形 4"/>
          <p:cNvSpPr/>
          <p:nvPr>
            <p:custDataLst>
              <p:tags r:id="rId3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微信截图_201906111554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730" y="1308100"/>
            <a:ext cx="9385300" cy="4868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7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584065" cy="492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en-US" altLang="zh-CN" sz="3600" dirty="0">
                <a:latin typeface="Arial" panose="02080604020202020204" pitchFamily="34" charset="0"/>
                <a:ea typeface="黑体" pitchFamily="49" charset="-122"/>
              </a:rPr>
              <a:t>SpringBoot</a:t>
            </a: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应用开发</a:t>
            </a:r>
          </a:p>
        </p:txBody>
      </p:sp>
      <p:sp>
        <p:nvSpPr>
          <p:cNvPr id="5" name="六边形 4"/>
          <p:cNvSpPr/>
          <p:nvPr>
            <p:custDataLst>
              <p:tags r:id="rId3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微信截图_201906111554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" y="1178560"/>
            <a:ext cx="10058400" cy="5478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aaaaa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904875"/>
            <a:ext cx="9163050" cy="5048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3932238" cy="642938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  <a:sym typeface="+mn-ea"/>
              </a:rPr>
              <a:t>API</a:t>
            </a: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  <a:sym typeface="+mn-ea"/>
              </a:rPr>
              <a:t>接口说明</a:t>
            </a:r>
          </a:p>
        </p:txBody>
      </p:sp>
      <p:sp>
        <p:nvSpPr>
          <p:cNvPr id="16387" name="文本框 3"/>
          <p:cNvSpPr txBox="1"/>
          <p:nvPr>
            <p:custDataLst>
              <p:tags r:id="rId3"/>
            </p:custDataLst>
          </p:nvPr>
        </p:nvSpPr>
        <p:spPr>
          <a:xfrm>
            <a:off x="3789363" y="3014663"/>
            <a:ext cx="95885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609536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en-US" altLang="zh-CN" sz="3600" dirty="0">
                <a:latin typeface="Arial" panose="02080604020202020204" pitchFamily="34" charset="0"/>
                <a:ea typeface="黑体" pitchFamily="49" charset="-122"/>
              </a:rPr>
              <a:t>1. </a:t>
            </a:r>
            <a:r>
              <a:rPr lang="zh-CN" sz="3600" dirty="0">
                <a:latin typeface="Arial" panose="02080604020202020204" pitchFamily="34" charset="0"/>
                <a:ea typeface="黑体" pitchFamily="49" charset="-122"/>
              </a:rPr>
              <a:t>新增</a:t>
            </a:r>
            <a:r>
              <a:rPr lang="en-US" altLang="zh-CN" sz="3600" dirty="0">
                <a:latin typeface="Arial" panose="02080604020202020204" pitchFamily="34" charset="0"/>
                <a:ea typeface="黑体" pitchFamily="49" charset="-122"/>
              </a:rPr>
              <a:t>Job</a:t>
            </a:r>
          </a:p>
        </p:txBody>
      </p:sp>
      <p:pic>
        <p:nvPicPr>
          <p:cNvPr id="11" name="图片 10" descr="111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25" y="1247775"/>
            <a:ext cx="3028950" cy="3105150"/>
          </a:xfrm>
          <a:prstGeom prst="rect">
            <a:avLst/>
          </a:prstGeom>
        </p:spPr>
      </p:pic>
      <p:pic>
        <p:nvPicPr>
          <p:cNvPr id="13" name="图片 12" descr="111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625" y="41275"/>
            <a:ext cx="7278370" cy="6696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3932238" cy="642938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Radish </a:t>
            </a: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？</a:t>
            </a:r>
          </a:p>
        </p:txBody>
      </p:sp>
      <p:sp>
        <p:nvSpPr>
          <p:cNvPr id="16386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876925" y="3622675"/>
            <a:ext cx="2509838" cy="4349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000" kern="1200" dirty="0">
                <a:latin typeface="+mn-lt"/>
                <a:ea typeface="+mn-ea"/>
                <a:cs typeface="+mn-cs"/>
              </a:rPr>
              <a:t>为什么是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Radish 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？</a:t>
            </a:r>
          </a:p>
        </p:txBody>
      </p:sp>
      <p:sp>
        <p:nvSpPr>
          <p:cNvPr id="16387" name="文本框 3"/>
          <p:cNvSpPr txBox="1"/>
          <p:nvPr>
            <p:custDataLst>
              <p:tags r:id="rId4"/>
            </p:custDataLst>
          </p:nvPr>
        </p:nvSpPr>
        <p:spPr>
          <a:xfrm>
            <a:off x="3789363" y="3014663"/>
            <a:ext cx="860425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3. </a:t>
            </a:r>
            <a:r>
              <a:rPr lang="zh-CN" altLang="en-US"/>
              <a:t>根据任务ID获取任务</a:t>
            </a:r>
          </a:p>
        </p:txBody>
      </p:sp>
      <p:pic>
        <p:nvPicPr>
          <p:cNvPr id="4" name="图片 3" descr="11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" y="1294130"/>
            <a:ext cx="3524250" cy="2952750"/>
          </a:xfrm>
          <a:prstGeom prst="rect">
            <a:avLst/>
          </a:prstGeom>
        </p:spPr>
      </p:pic>
      <p:pic>
        <p:nvPicPr>
          <p:cNvPr id="5" name="图片 4" descr="111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57785"/>
            <a:ext cx="3834765" cy="66014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4. 获取某个应用任务</a:t>
            </a:r>
          </a:p>
        </p:txBody>
      </p:sp>
      <p:pic>
        <p:nvPicPr>
          <p:cNvPr id="4" name="图片 3" descr="11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265555"/>
            <a:ext cx="29241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5. 更新Job</a:t>
            </a:r>
          </a:p>
        </p:txBody>
      </p:sp>
      <p:pic>
        <p:nvPicPr>
          <p:cNvPr id="4" name="图片 3" descr="11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658620"/>
            <a:ext cx="3495675" cy="3076575"/>
          </a:xfrm>
          <a:prstGeom prst="rect">
            <a:avLst/>
          </a:prstGeom>
        </p:spPr>
      </p:pic>
      <p:pic>
        <p:nvPicPr>
          <p:cNvPr id="5" name="图片 4" descr="111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055" y="157480"/>
            <a:ext cx="6563995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6. 删除任务</a:t>
            </a:r>
          </a:p>
        </p:txBody>
      </p:sp>
      <p:pic>
        <p:nvPicPr>
          <p:cNvPr id="4" name="图片 3" descr="11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169670"/>
            <a:ext cx="411480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7. 批量删除</a:t>
            </a:r>
          </a:p>
        </p:txBody>
      </p:sp>
      <p:pic>
        <p:nvPicPr>
          <p:cNvPr id="4" name="图片 3" descr="11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176655"/>
            <a:ext cx="46482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8. 暂停任务</a:t>
            </a:r>
          </a:p>
        </p:txBody>
      </p:sp>
      <p:pic>
        <p:nvPicPr>
          <p:cNvPr id="4" name="图片 3" descr="11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233170"/>
            <a:ext cx="436245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9. 启动任务</a:t>
            </a:r>
          </a:p>
        </p:txBody>
      </p:sp>
      <p:pic>
        <p:nvPicPr>
          <p:cNvPr id="4" name="图片 3" descr="11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108075"/>
            <a:ext cx="4676775" cy="50196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3932238" cy="642938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>
                <a:ln>
                  <a:noFill/>
                </a:ln>
                <a:effectLst/>
                <a:uLnTx/>
                <a:uFillTx/>
                <a:sym typeface="+mn-ea"/>
              </a:rPr>
              <a:t>平台使用说明</a:t>
            </a:r>
            <a:endParaRPr kumimoji="0" lang="zh-CN" sz="4000" b="1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6386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269230" y="3602990"/>
            <a:ext cx="5374640" cy="525145"/>
          </a:xfrm>
        </p:spPr>
        <p:txBody>
          <a:bodyPr vert="horz" wrap="square" lIns="91440" tIns="45720" rIns="91440" bIns="45720" anchor="t" anchorCtr="0">
            <a:noAutofit/>
          </a:bodyPr>
          <a:lstStyle/>
          <a:p>
            <a:pPr eaLnBrk="1" hangingPunct="1"/>
            <a:r>
              <a:rPr lang="zh-CN" altLang="en-US" sz="1800">
                <a:sym typeface="+mn-ea"/>
              </a:rPr>
              <a:t>http</a:t>
            </a:r>
            <a:r>
              <a:rPr lang="en-US" altLang="zh-CN" sz="1800">
                <a:sym typeface="+mn-ea"/>
              </a:rPr>
              <a:t>s</a:t>
            </a:r>
            <a:r>
              <a:rPr lang="zh-CN" altLang="en-US" sz="1800">
                <a:sym typeface="+mn-ea"/>
              </a:rPr>
              <a:t>://job.geedos.com/radish-scheduing</a:t>
            </a:r>
            <a:r>
              <a:rPr lang="en-US" altLang="zh-CN" sz="1800">
                <a:sym typeface="+mn-ea"/>
              </a:rPr>
              <a:t>/</a:t>
            </a:r>
            <a:endParaRPr lang="en-US" altLang="zh-CN" sz="1800" kern="1200" dirty="0"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387" name="文本框 3"/>
          <p:cNvSpPr txBox="1"/>
          <p:nvPr>
            <p:custDataLst>
              <p:tags r:id="rId4"/>
            </p:custDataLst>
          </p:nvPr>
        </p:nvSpPr>
        <p:spPr>
          <a:xfrm>
            <a:off x="3789363" y="3014663"/>
            <a:ext cx="95885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" y="963295"/>
            <a:ext cx="11688445" cy="4641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5400"/>
            <a:ext cx="12090400" cy="3025775"/>
          </a:xfrm>
          <a:prstGeom prst="rect">
            <a:avLst/>
          </a:prstGeom>
        </p:spPr>
      </p:pic>
      <p:pic>
        <p:nvPicPr>
          <p:cNvPr id="3" name="图片 2" descr="Opera 快照_2019-06-11_174206_job.geedos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955" y="3241040"/>
            <a:ext cx="877760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vert="horz" wrap="square" lIns="91440" tIns="45720" rIns="91440" bIns="45720" anchor="t" anchorCtr="0"/>
          <a:lstStyle/>
          <a:p>
            <a:pPr algn="just" eaLnBrk="1" hangingPunct="1">
              <a:lnSpc>
                <a:spcPct val="190000"/>
              </a:lnSpc>
            </a:pPr>
            <a:r>
              <a:rPr lang="zh-CN" altLang="en-US" sz="1400" dirty="0">
                <a:sym typeface="+mn-ea"/>
              </a:rPr>
              <a:t>将分散的定时任务独立出来，统一管理，统一部署。</a:t>
            </a:r>
            <a:endParaRPr lang="zh-CN" altLang="en-US" sz="1400" dirty="0"/>
          </a:p>
          <a:p>
            <a:pPr algn="just" eaLnBrk="1" hangingPunct="1">
              <a:lnSpc>
                <a:spcPct val="190000"/>
              </a:lnSpc>
            </a:pPr>
            <a:r>
              <a:rPr lang="zh-CN" altLang="en-US" sz="1400" dirty="0">
                <a:sym typeface="+mn-ea"/>
              </a:rPr>
              <a:t>区别与传统的嵌入在系统中的任务， 可以很好的解耦任务服务。</a:t>
            </a:r>
            <a:endParaRPr lang="zh-CN" altLang="en-US" sz="1400" dirty="0"/>
          </a:p>
          <a:p>
            <a:pPr algn="just" eaLnBrk="1" hangingPunct="1">
              <a:lnSpc>
                <a:spcPct val="190000"/>
              </a:lnSpc>
            </a:pPr>
            <a:r>
              <a:rPr lang="zh-CN" altLang="en-US" sz="1400" dirty="0">
                <a:sym typeface="+mn-ea"/>
              </a:rPr>
              <a:t>方便对任务进行单独管理，另外对于任务的迭代开发和测试也极为便利。</a:t>
            </a:r>
            <a:endParaRPr lang="zh-CN" altLang="en-US" sz="1400" dirty="0"/>
          </a:p>
          <a:p>
            <a:pPr algn="just" eaLnBrk="1" hangingPunct="1">
              <a:lnSpc>
                <a:spcPct val="190000"/>
              </a:lnSpc>
            </a:pPr>
            <a:r>
              <a:rPr lang="zh-CN" altLang="en-US" sz="1400" dirty="0">
                <a:sym typeface="+mn-ea"/>
              </a:rPr>
              <a:t>支持多语言环境（</a:t>
            </a:r>
            <a:r>
              <a:rPr lang="en-US" altLang="zh-CN" sz="1400" dirty="0">
                <a:sym typeface="+mn-ea"/>
              </a:rPr>
              <a:t>Python</a:t>
            </a:r>
            <a:r>
              <a:rPr lang="zh-CN" altLang="en-US" sz="1400" dirty="0">
                <a:sym typeface="+mn-ea"/>
              </a:rPr>
              <a:t>、</a:t>
            </a:r>
            <a:r>
              <a:rPr lang="en-US" altLang="zh-CN" sz="1400" dirty="0">
                <a:sym typeface="+mn-ea"/>
              </a:rPr>
              <a:t>Shell</a:t>
            </a:r>
            <a:r>
              <a:rPr lang="zh-CN" altLang="en-US" sz="1400" dirty="0">
                <a:sym typeface="+mn-ea"/>
              </a:rPr>
              <a:t>、</a:t>
            </a:r>
            <a:r>
              <a:rPr lang="en-US" altLang="zh-CN" sz="1400" dirty="0">
                <a:sym typeface="+mn-ea"/>
              </a:rPr>
              <a:t>NodeJs</a:t>
            </a:r>
            <a:r>
              <a:rPr lang="zh-CN" altLang="en-US" sz="1400" dirty="0">
                <a:sym typeface="+mn-ea"/>
              </a:rPr>
              <a:t>、</a:t>
            </a:r>
            <a:r>
              <a:rPr lang="en-US" altLang="zh-CN" sz="1400" dirty="0">
                <a:sym typeface="+mn-ea"/>
              </a:rPr>
              <a:t>Java</a:t>
            </a:r>
            <a:r>
              <a:rPr lang="zh-CN" altLang="en-US" sz="1400" dirty="0">
                <a:sym typeface="+mn-ea"/>
              </a:rPr>
              <a:t>等等）</a:t>
            </a:r>
            <a:endParaRPr lang="zh-CN" altLang="en-US" sz="1400" dirty="0"/>
          </a:p>
        </p:txBody>
      </p:sp>
      <p:sp>
        <p:nvSpPr>
          <p:cNvPr id="18434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1440" tIns="45720" rIns="91440" bIns="45720" anchor="ctr" anchorCtr="0">
            <a:normAutofit/>
          </a:bodyPr>
          <a:lstStyle/>
          <a:p>
            <a:pPr eaLnBrk="1" hangingPunct="1"/>
            <a:r>
              <a:rPr lang="zh-CN" altLang="en-US" kern="12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为什么需要分布式任务调度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61925"/>
            <a:ext cx="11981815" cy="63322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30810"/>
            <a:ext cx="10560050" cy="65049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50495"/>
            <a:ext cx="11892915" cy="63550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04190"/>
            <a:ext cx="10058400" cy="58496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7345"/>
            <a:ext cx="10058400" cy="61633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" y="205105"/>
            <a:ext cx="11694160" cy="62687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" y="356870"/>
            <a:ext cx="11298555" cy="59048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" y="297180"/>
            <a:ext cx="11059160" cy="60540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7335"/>
            <a:ext cx="10058400" cy="63036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" y="234315"/>
            <a:ext cx="11343640" cy="6242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13067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模块架构</a:t>
            </a:r>
          </a:p>
        </p:txBody>
      </p:sp>
      <p:pic>
        <p:nvPicPr>
          <p:cNvPr id="3" name="图片 2" descr="系统架构设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25" y="986790"/>
            <a:ext cx="8084820" cy="5756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era 快照_2019-06-11_174206_job.geedos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455930"/>
            <a:ext cx="11571605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3932238" cy="642938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案例分析</a:t>
            </a:r>
          </a:p>
        </p:txBody>
      </p:sp>
      <p:sp>
        <p:nvSpPr>
          <p:cNvPr id="16387" name="文本框 3"/>
          <p:cNvSpPr txBox="1"/>
          <p:nvPr>
            <p:custDataLst>
              <p:tags r:id="rId3"/>
            </p:custDataLst>
          </p:nvPr>
        </p:nvSpPr>
        <p:spPr>
          <a:xfrm>
            <a:off x="3789363" y="3014663"/>
            <a:ext cx="95885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06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16855" y="3566795"/>
            <a:ext cx="5038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—— </a:t>
            </a:r>
            <a:r>
              <a:rPr lang="zh-CN" altLang="en-US" sz="2400"/>
              <a:t>薪薪乐打卡任务</a:t>
            </a: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组合 5"/>
          <p:cNvGrpSpPr/>
          <p:nvPr/>
        </p:nvGrpSpPr>
        <p:grpSpPr>
          <a:xfrm>
            <a:off x="3381375" y="2200275"/>
            <a:ext cx="6383338" cy="801688"/>
            <a:chOff x="5326" y="3464"/>
            <a:chExt cx="10051" cy="1264"/>
          </a:xfrm>
        </p:grpSpPr>
        <p:sp>
          <p:nvSpPr>
            <p:cNvPr id="21506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6999" y="3747"/>
              <a:ext cx="8379" cy="6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Arial" panose="02080604020202020204" pitchFamily="34" charset="0"/>
                  <a:ea typeface="黑体" pitchFamily="49" charset="-122"/>
                  <a:sym typeface="Arial" panose="02080604020202020204" pitchFamily="34" charset="0"/>
                </a:rPr>
                <a:t>任务动态变化：随着系统设置动态修改打卡提醒。</a:t>
              </a:r>
            </a:p>
          </p:txBody>
        </p:sp>
        <p:grpSp>
          <p:nvGrpSpPr>
            <p:cNvPr id="21507" name="组合 7"/>
            <p:cNvGrpSpPr/>
            <p:nvPr/>
          </p:nvGrpSpPr>
          <p:grpSpPr>
            <a:xfrm>
              <a:off x="5326" y="3464"/>
              <a:ext cx="1265" cy="1265"/>
              <a:chOff x="2188031" y="2474524"/>
              <a:chExt cx="912221" cy="912221"/>
            </a:xfrm>
          </p:grpSpPr>
          <p:sp>
            <p:nvSpPr>
              <p:cNvPr id="3" name="椭圆 2"/>
              <p:cNvSpPr/>
              <p:nvPr>
                <p:custDataLst>
                  <p:tags r:id="rId11"/>
                </p:custDataLst>
              </p:nvPr>
            </p:nvSpPr>
            <p:spPr>
              <a:xfrm>
                <a:off x="2243910" y="2530478"/>
                <a:ext cx="800327" cy="79959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  <a:sym typeface="Arial" panose="02080604020202020204" pitchFamily="34" charset="0"/>
                  </a:rPr>
                  <a:t>01</a:t>
                </a:r>
              </a:p>
            </p:txBody>
          </p:sp>
          <p:sp>
            <p:nvSpPr>
              <p:cNvPr id="9" name="椭圆 8"/>
              <p:cNvSpPr/>
              <p:nvPr>
                <p:custDataLst>
                  <p:tags r:id="rId12"/>
                </p:custDataLst>
              </p:nvPr>
            </p:nvSpPr>
            <p:spPr>
              <a:xfrm>
                <a:off x="2188031" y="2474524"/>
                <a:ext cx="912085" cy="911500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 panose="02080604020202020204" pitchFamily="34" charset="0"/>
                </a:endParaRPr>
              </a:p>
            </p:txBody>
          </p:sp>
        </p:grpSp>
      </p:grpSp>
      <p:grpSp>
        <p:nvGrpSpPr>
          <p:cNvPr id="21510" name="组合 6"/>
          <p:cNvGrpSpPr/>
          <p:nvPr/>
        </p:nvGrpSpPr>
        <p:grpSpPr>
          <a:xfrm>
            <a:off x="3381375" y="3214688"/>
            <a:ext cx="6383338" cy="801687"/>
            <a:chOff x="5326" y="5062"/>
            <a:chExt cx="10051" cy="1264"/>
          </a:xfrm>
        </p:grpSpPr>
        <p:grpSp>
          <p:nvGrpSpPr>
            <p:cNvPr id="21511" name="组合 28"/>
            <p:cNvGrpSpPr/>
            <p:nvPr/>
          </p:nvGrpSpPr>
          <p:grpSpPr>
            <a:xfrm>
              <a:off x="5326" y="5062"/>
              <a:ext cx="1265" cy="1265"/>
              <a:chOff x="2188031" y="2474524"/>
              <a:chExt cx="912221" cy="912221"/>
            </a:xfrm>
          </p:grpSpPr>
          <p:sp>
            <p:nvSpPr>
              <p:cNvPr id="30" name="椭圆 29"/>
              <p:cNvSpPr/>
              <p:nvPr>
                <p:custDataLst>
                  <p:tags r:id="rId8"/>
                </p:custDataLst>
              </p:nvPr>
            </p:nvSpPr>
            <p:spPr>
              <a:xfrm>
                <a:off x="2243910" y="2530477"/>
                <a:ext cx="800327" cy="799594"/>
              </a:xfrm>
              <a:prstGeom prst="ellipse">
                <a:avLst/>
              </a:prstGeom>
              <a:noFill/>
              <a:ln w="28575">
                <a:solidFill>
                  <a:srgbClr val="444A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1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  <a:sym typeface="Arial" panose="02080604020202020204" pitchFamily="34" charset="0"/>
                  </a:rPr>
                  <a:t>02</a:t>
                </a:r>
              </a:p>
            </p:txBody>
          </p:sp>
          <p:sp>
            <p:nvSpPr>
              <p:cNvPr id="31" name="椭圆 30"/>
              <p:cNvSpPr/>
              <p:nvPr>
                <p:custDataLst>
                  <p:tags r:id="rId9"/>
                </p:custDataLst>
              </p:nvPr>
            </p:nvSpPr>
            <p:spPr>
              <a:xfrm>
                <a:off x="2188031" y="2474524"/>
                <a:ext cx="912085" cy="9115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 panose="02080604020202020204" pitchFamily="34" charset="0"/>
                </a:endParaRPr>
              </a:p>
            </p:txBody>
          </p:sp>
        </p:grpSp>
        <p:sp>
          <p:nvSpPr>
            <p:cNvPr id="21514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6999" y="5353"/>
              <a:ext cx="8379" cy="6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Arial" panose="02080604020202020204" pitchFamily="34" charset="0"/>
                  <a:ea typeface="黑体" pitchFamily="49" charset="-122"/>
                  <a:sym typeface="Arial" panose="02080604020202020204" pitchFamily="34" charset="0"/>
                </a:rPr>
                <a:t>执行时间要求严格：需要在一分钟内完成打卡提醒。</a:t>
              </a:r>
            </a:p>
          </p:txBody>
        </p:sp>
      </p:grpSp>
      <p:grpSp>
        <p:nvGrpSpPr>
          <p:cNvPr id="21515" name="组合 10"/>
          <p:cNvGrpSpPr/>
          <p:nvPr/>
        </p:nvGrpSpPr>
        <p:grpSpPr>
          <a:xfrm>
            <a:off x="3381375" y="4238625"/>
            <a:ext cx="6383973" cy="803911"/>
            <a:chOff x="5326" y="6660"/>
            <a:chExt cx="10052" cy="1265"/>
          </a:xfrm>
        </p:grpSpPr>
        <p:grpSp>
          <p:nvGrpSpPr>
            <p:cNvPr id="21516" name="组合 33"/>
            <p:cNvGrpSpPr/>
            <p:nvPr/>
          </p:nvGrpSpPr>
          <p:grpSpPr>
            <a:xfrm>
              <a:off x="5326" y="6660"/>
              <a:ext cx="1265" cy="1265"/>
              <a:chOff x="2188031" y="2474524"/>
              <a:chExt cx="912221" cy="912221"/>
            </a:xfrm>
          </p:grpSpPr>
          <p:sp>
            <p:nvSpPr>
              <p:cNvPr id="35" name="椭圆 34"/>
              <p:cNvSpPr/>
              <p:nvPr>
                <p:custDataLst>
                  <p:tags r:id="rId5"/>
                </p:custDataLst>
              </p:nvPr>
            </p:nvSpPr>
            <p:spPr>
              <a:xfrm>
                <a:off x="2243910" y="2530367"/>
                <a:ext cx="800327" cy="799814"/>
              </a:xfrm>
              <a:prstGeom prst="ellipse">
                <a:avLst/>
              </a:prstGeom>
              <a:noFill/>
              <a:ln w="28575">
                <a:solidFill>
                  <a:srgbClr val="5D6C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  <a:sym typeface="Arial" panose="02080604020202020204" pitchFamily="34" charset="0"/>
                  </a:rPr>
                  <a:t>03</a:t>
                </a:r>
              </a:p>
            </p:txBody>
          </p:sp>
          <p:sp>
            <p:nvSpPr>
              <p:cNvPr id="36" name="椭圆 35"/>
              <p:cNvSpPr/>
              <p:nvPr>
                <p:custDataLst>
                  <p:tags r:id="rId6"/>
                </p:custDataLst>
              </p:nvPr>
            </p:nvSpPr>
            <p:spPr>
              <a:xfrm>
                <a:off x="2188031" y="2474524"/>
                <a:ext cx="912085" cy="911499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 panose="02080604020202020204" pitchFamily="34" charset="0"/>
                </a:endParaRPr>
              </a:p>
            </p:txBody>
          </p:sp>
        </p:grpSp>
        <p:sp>
          <p:nvSpPr>
            <p:cNvPr id="21519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6999" y="6965"/>
              <a:ext cx="8379" cy="6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Arial" panose="02080604020202020204" pitchFamily="34" charset="0"/>
                  <a:ea typeface="黑体" pitchFamily="49" charset="-122"/>
                  <a:sym typeface="Arial" panose="02080604020202020204" pitchFamily="34" charset="0"/>
                </a:rPr>
                <a:t>任务并发量高：同一时刻触发大量并行任务。</a:t>
              </a:r>
            </a:p>
          </p:txBody>
        </p:sp>
      </p:grpSp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13067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打卡任务需求</a:t>
            </a:r>
          </a:p>
        </p:txBody>
      </p:sp>
      <p:sp>
        <p:nvSpPr>
          <p:cNvPr id="21526" name="文本框 2"/>
          <p:cNvSpPr txBox="1"/>
          <p:nvPr>
            <p:custDataLst>
              <p:tags r:id="rId3"/>
            </p:custDataLst>
          </p:nvPr>
        </p:nvSpPr>
        <p:spPr>
          <a:xfrm>
            <a:off x="1365250" y="1343025"/>
            <a:ext cx="9461500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l">
              <a:lnSpc>
                <a:spcPct val="140000"/>
              </a:lnSpc>
              <a:buFont typeface="Arial" panose="02080604020202020204" pitchFamily="34" charset="0"/>
            </a:pPr>
            <a:r>
              <a:rPr lang="zh-CN" altLang="en-US" sz="1400" dirty="0">
                <a:solidFill>
                  <a:srgbClr val="1E1C11"/>
                </a:solidFill>
                <a:latin typeface="Arial" panose="02080604020202020204" pitchFamily="34" charset="0"/>
                <a:ea typeface="黑体" pitchFamily="49" charset="-122"/>
              </a:rPr>
              <a:t>在系统设定的上下班时间自动创建任务提醒用户准时打卡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6175375" cy="520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打卡任务触发执行时序图</a:t>
            </a:r>
          </a:p>
        </p:txBody>
      </p:sp>
      <p:pic>
        <p:nvPicPr>
          <p:cNvPr id="4" name="图片 3" descr="薪薪乐打卡任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15" y="1073150"/>
            <a:ext cx="7416165" cy="56064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组合 5"/>
          <p:cNvGrpSpPr/>
          <p:nvPr/>
        </p:nvGrpSpPr>
        <p:grpSpPr>
          <a:xfrm>
            <a:off x="1682750" y="1522730"/>
            <a:ext cx="6383338" cy="801688"/>
            <a:chOff x="5326" y="3464"/>
            <a:chExt cx="10051" cy="1264"/>
          </a:xfrm>
        </p:grpSpPr>
        <p:sp>
          <p:nvSpPr>
            <p:cNvPr id="21506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6999" y="3747"/>
              <a:ext cx="8379" cy="6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Arial" panose="02080604020202020204" pitchFamily="34" charset="0"/>
                  <a:ea typeface="黑体" pitchFamily="49" charset="-122"/>
                  <a:sym typeface="Arial" panose="02080604020202020204" pitchFamily="34" charset="0"/>
                </a:rPr>
                <a:t>任务动态变化：随着系统设置动态修改打卡提醒。</a:t>
              </a:r>
            </a:p>
          </p:txBody>
        </p:sp>
        <p:grpSp>
          <p:nvGrpSpPr>
            <p:cNvPr id="21507" name="组合 7"/>
            <p:cNvGrpSpPr/>
            <p:nvPr/>
          </p:nvGrpSpPr>
          <p:grpSpPr>
            <a:xfrm>
              <a:off x="5326" y="3464"/>
              <a:ext cx="1265" cy="1265"/>
              <a:chOff x="2188031" y="2474524"/>
              <a:chExt cx="912221" cy="912221"/>
            </a:xfrm>
          </p:grpSpPr>
          <p:sp>
            <p:nvSpPr>
              <p:cNvPr id="3" name="椭圆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2243910" y="2530478"/>
                <a:ext cx="800327" cy="79959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  <a:sym typeface="Arial" panose="02080604020202020204" pitchFamily="34" charset="0"/>
                  </a:rPr>
                  <a:t>01</a:t>
                </a:r>
              </a:p>
            </p:txBody>
          </p:sp>
          <p:sp>
            <p:nvSpPr>
              <p:cNvPr id="9" name="椭圆 8"/>
              <p:cNvSpPr/>
              <p:nvPr>
                <p:custDataLst>
                  <p:tags r:id="rId11"/>
                </p:custDataLst>
              </p:nvPr>
            </p:nvSpPr>
            <p:spPr>
              <a:xfrm>
                <a:off x="2188031" y="2474524"/>
                <a:ext cx="912085" cy="911500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 panose="02080604020202020204" pitchFamily="34" charset="0"/>
                </a:endParaRPr>
              </a:p>
            </p:txBody>
          </p:sp>
        </p:grpSp>
      </p:grpSp>
      <p:grpSp>
        <p:nvGrpSpPr>
          <p:cNvPr id="21510" name="组合 6"/>
          <p:cNvGrpSpPr/>
          <p:nvPr/>
        </p:nvGrpSpPr>
        <p:grpSpPr>
          <a:xfrm>
            <a:off x="1682750" y="2784793"/>
            <a:ext cx="6383338" cy="801687"/>
            <a:chOff x="5326" y="5062"/>
            <a:chExt cx="10051" cy="1264"/>
          </a:xfrm>
        </p:grpSpPr>
        <p:grpSp>
          <p:nvGrpSpPr>
            <p:cNvPr id="21511" name="组合 28"/>
            <p:cNvGrpSpPr/>
            <p:nvPr/>
          </p:nvGrpSpPr>
          <p:grpSpPr>
            <a:xfrm>
              <a:off x="5326" y="5062"/>
              <a:ext cx="1265" cy="1265"/>
              <a:chOff x="2188031" y="2474524"/>
              <a:chExt cx="912221" cy="912221"/>
            </a:xfrm>
          </p:grpSpPr>
          <p:sp>
            <p:nvSpPr>
              <p:cNvPr id="30" name="椭圆 29"/>
              <p:cNvSpPr/>
              <p:nvPr>
                <p:custDataLst>
                  <p:tags r:id="rId7"/>
                </p:custDataLst>
              </p:nvPr>
            </p:nvSpPr>
            <p:spPr>
              <a:xfrm>
                <a:off x="2243910" y="2530477"/>
                <a:ext cx="800327" cy="799594"/>
              </a:xfrm>
              <a:prstGeom prst="ellipse">
                <a:avLst/>
              </a:prstGeom>
              <a:noFill/>
              <a:ln w="28575">
                <a:solidFill>
                  <a:srgbClr val="444A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1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  <a:sym typeface="Arial" panose="02080604020202020204" pitchFamily="34" charset="0"/>
                  </a:rPr>
                  <a:t>02</a:t>
                </a:r>
              </a:p>
            </p:txBody>
          </p:sp>
          <p:sp>
            <p:nvSpPr>
              <p:cNvPr id="31" name="椭圆 30"/>
              <p:cNvSpPr/>
              <p:nvPr>
                <p:custDataLst>
                  <p:tags r:id="rId8"/>
                </p:custDataLst>
              </p:nvPr>
            </p:nvSpPr>
            <p:spPr>
              <a:xfrm>
                <a:off x="2188031" y="2474524"/>
                <a:ext cx="912085" cy="9115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 panose="02080604020202020204" pitchFamily="34" charset="0"/>
                </a:endParaRPr>
              </a:p>
            </p:txBody>
          </p:sp>
        </p:grpSp>
        <p:sp>
          <p:nvSpPr>
            <p:cNvPr id="21514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6999" y="5353"/>
              <a:ext cx="8379" cy="6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Arial" panose="02080604020202020204" pitchFamily="34" charset="0"/>
                  <a:ea typeface="黑体" pitchFamily="49" charset="-122"/>
                  <a:sym typeface="Arial" panose="02080604020202020204" pitchFamily="34" charset="0"/>
                </a:rPr>
                <a:t>执行时间要求严格：需要在一分钟内完成打卡提醒。</a:t>
              </a:r>
            </a:p>
          </p:txBody>
        </p:sp>
      </p:grpSp>
      <p:grpSp>
        <p:nvGrpSpPr>
          <p:cNvPr id="21515" name="组合 10"/>
          <p:cNvGrpSpPr/>
          <p:nvPr/>
        </p:nvGrpSpPr>
        <p:grpSpPr>
          <a:xfrm>
            <a:off x="1682750" y="4178935"/>
            <a:ext cx="6383973" cy="803911"/>
            <a:chOff x="5326" y="6660"/>
            <a:chExt cx="10052" cy="1265"/>
          </a:xfrm>
        </p:grpSpPr>
        <p:grpSp>
          <p:nvGrpSpPr>
            <p:cNvPr id="21516" name="组合 33"/>
            <p:cNvGrpSpPr/>
            <p:nvPr/>
          </p:nvGrpSpPr>
          <p:grpSpPr>
            <a:xfrm>
              <a:off x="5326" y="6660"/>
              <a:ext cx="1265" cy="1265"/>
              <a:chOff x="2188031" y="2474524"/>
              <a:chExt cx="912221" cy="912221"/>
            </a:xfrm>
          </p:grpSpPr>
          <p:sp>
            <p:nvSpPr>
              <p:cNvPr id="35" name="椭圆 34"/>
              <p:cNvSpPr/>
              <p:nvPr>
                <p:custDataLst>
                  <p:tags r:id="rId4"/>
                </p:custDataLst>
              </p:nvPr>
            </p:nvSpPr>
            <p:spPr>
              <a:xfrm>
                <a:off x="2243910" y="2530367"/>
                <a:ext cx="800327" cy="799814"/>
              </a:xfrm>
              <a:prstGeom prst="ellipse">
                <a:avLst/>
              </a:prstGeom>
              <a:noFill/>
              <a:ln w="28575">
                <a:solidFill>
                  <a:srgbClr val="5D6C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  <a:sym typeface="Arial" panose="02080604020202020204" pitchFamily="34" charset="0"/>
                  </a:rPr>
                  <a:t>03</a:t>
                </a:r>
              </a:p>
            </p:txBody>
          </p:sp>
          <p:sp>
            <p:nvSpPr>
              <p:cNvPr id="36" name="椭圆 35"/>
              <p:cNvSpPr/>
              <p:nvPr>
                <p:custDataLst>
                  <p:tags r:id="rId5"/>
                </p:custDataLst>
              </p:nvPr>
            </p:nvSpPr>
            <p:spPr>
              <a:xfrm>
                <a:off x="2188031" y="2474524"/>
                <a:ext cx="912085" cy="911499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 panose="02080604020202020204" pitchFamily="34" charset="0"/>
                </a:endParaRPr>
              </a:p>
            </p:txBody>
          </p:sp>
        </p:grpSp>
        <p:sp>
          <p:nvSpPr>
            <p:cNvPr id="21519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6999" y="6965"/>
              <a:ext cx="8379" cy="6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Arial" panose="02080604020202020204" pitchFamily="34" charset="0"/>
                  <a:ea typeface="黑体" pitchFamily="49" charset="-122"/>
                  <a:sym typeface="Arial" panose="02080604020202020204" pitchFamily="34" charset="0"/>
                </a:rPr>
                <a:t>任务并发量高：同一时刻触发大量并行任务。</a:t>
              </a:r>
            </a:p>
          </p:txBody>
        </p:sp>
      </p:grpSp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13067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打卡任务需求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30905" y="2324735"/>
            <a:ext cx="4948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  <a:latin typeface="+mn-ea"/>
                <a:ea typeface="+mn-ea"/>
              </a:rPr>
              <a:t>——   </a:t>
            </a:r>
            <a:r>
              <a:rPr lang="zh-CN" altLang="en-US" sz="1400">
                <a:solidFill>
                  <a:srgbClr val="FF0000"/>
                </a:solidFill>
                <a:latin typeface="+mn-ea"/>
                <a:ea typeface="+mn-ea"/>
              </a:rPr>
              <a:t>通过接口动态创建和修改任务。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0905" y="3586480"/>
            <a:ext cx="4948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  <a:latin typeface="+mn-ea"/>
                <a:ea typeface="+mn-ea"/>
              </a:rPr>
              <a:t>——   </a:t>
            </a:r>
            <a:r>
              <a:rPr lang="zh-CN" altLang="en-US" sz="1400">
                <a:solidFill>
                  <a:srgbClr val="FF0000"/>
                </a:solidFill>
                <a:latin typeface="+mn-ea"/>
                <a:ea typeface="+mn-ea"/>
              </a:rPr>
              <a:t>分布式集群化，保证再多的任务都能在第一时间触发。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30905" y="4982210"/>
            <a:ext cx="5486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  <a:latin typeface="+mn-ea"/>
                <a:ea typeface="+mn-ea"/>
              </a:rPr>
              <a:t>——   </a:t>
            </a:r>
            <a:r>
              <a:rPr lang="zh-CN" altLang="en-US" sz="1400">
                <a:solidFill>
                  <a:srgbClr val="FF0000"/>
                </a:solidFill>
                <a:latin typeface="+mn-ea"/>
                <a:ea typeface="+mn-ea"/>
              </a:rPr>
              <a:t>客户端通过队列缓存获取任务，并开启任务线程并发执行。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3932238" cy="642938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不足与改进</a:t>
            </a:r>
          </a:p>
        </p:txBody>
      </p:sp>
      <p:sp>
        <p:nvSpPr>
          <p:cNvPr id="16387" name="文本框 3"/>
          <p:cNvSpPr txBox="1"/>
          <p:nvPr>
            <p:custDataLst>
              <p:tags r:id="rId3"/>
            </p:custDataLst>
          </p:nvPr>
        </p:nvSpPr>
        <p:spPr>
          <a:xfrm>
            <a:off x="3789363" y="3014663"/>
            <a:ext cx="95885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07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97170" y="3766185"/>
            <a:ext cx="46589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zh-CN" altLang="en-US" sz="1400">
                <a:solidFill>
                  <a:srgbClr val="FF0000"/>
                </a:solidFill>
                <a:latin typeface="AkrutiMal1" charset="0"/>
                <a:ea typeface="文泉驿微米黑" panose="020B0606030804020204" charset="-122"/>
              </a:rPr>
              <a:t>使用配置稍显繁琐。</a:t>
            </a:r>
          </a:p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zh-CN" altLang="en-US" sz="1400">
                <a:solidFill>
                  <a:srgbClr val="FF0000"/>
                </a:solidFill>
                <a:latin typeface="AkrutiMal1" charset="0"/>
                <a:ea typeface="文泉驿微米黑" panose="020B0606030804020204" charset="-122"/>
              </a:rPr>
              <a:t>任务定义稍显复杂。</a:t>
            </a:r>
          </a:p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zh-CN" altLang="en-US" sz="1400">
                <a:solidFill>
                  <a:srgbClr val="FF0000"/>
                </a:solidFill>
                <a:latin typeface="AkrutiMal1" charset="0"/>
                <a:ea typeface="文泉驿微米黑" panose="020B0606030804020204" charset="-122"/>
              </a:rPr>
              <a:t>任务控制粒度不足</a:t>
            </a:r>
            <a:r>
              <a:rPr lang="zh-CN" altLang="en-US">
                <a:solidFill>
                  <a:srgbClr val="FF0000"/>
                </a:solidFill>
                <a:latin typeface="AkrutiMal1" charset="0"/>
                <a:ea typeface="文泉驿微米黑" panose="020B0606030804020204" charset="-122"/>
              </a:rPr>
              <a:t>。</a:t>
            </a:r>
          </a:p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zh-CN" altLang="en-US" sz="1400">
                <a:solidFill>
                  <a:srgbClr val="FF0000"/>
                </a:solidFill>
                <a:latin typeface="AkrutiMal1" charset="0"/>
                <a:ea typeface="文泉驿微米黑" panose="020B0606030804020204" charset="-122"/>
              </a:rPr>
              <a:t>主动中断任务执行暂时没有找到解决方案</a:t>
            </a:r>
            <a:r>
              <a:rPr lang="zh-CN" altLang="en-US" sz="1400">
                <a:latin typeface="AkrutiMal1" charset="0"/>
                <a:ea typeface="文泉驿微米黑" panose="020B0606030804020204" charset="-122"/>
              </a:rPr>
              <a:t>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473325"/>
            <a:ext cx="10515600" cy="19113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kern="1200" dirty="0">
                <a:latin typeface="+mj-ea"/>
                <a:ea typeface="+mj-ea"/>
                <a:cs typeface="+mj-cs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13067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任务执行</a:t>
            </a:r>
          </a:p>
        </p:txBody>
      </p:sp>
      <p:pic>
        <p:nvPicPr>
          <p:cNvPr id="2" name="图片 1" descr="任务系统时序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055" y="3175"/>
            <a:ext cx="5088255" cy="6736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4430" y="1917065"/>
            <a:ext cx="3949700" cy="274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/>
              <a:t>1. </a:t>
            </a:r>
            <a:r>
              <a:rPr lang="zh-CN" altLang="en-US"/>
              <a:t>客户端注册</a:t>
            </a:r>
          </a:p>
          <a:p>
            <a:pPr>
              <a:lnSpc>
                <a:spcPct val="160000"/>
              </a:lnSpc>
            </a:pPr>
            <a:r>
              <a:rPr lang="en-US" altLang="zh-CN"/>
              <a:t>2. </a:t>
            </a:r>
            <a:r>
              <a:rPr lang="zh-CN" altLang="en-US"/>
              <a:t>建立心跳</a:t>
            </a:r>
          </a:p>
          <a:p>
            <a:pPr>
              <a:lnSpc>
                <a:spcPct val="160000"/>
              </a:lnSpc>
            </a:pPr>
            <a:r>
              <a:rPr lang="en-US" altLang="zh-CN"/>
              <a:t>3. </a:t>
            </a:r>
            <a:r>
              <a:rPr lang="zh-CN" altLang="en-US"/>
              <a:t>触发抢占可执行事件</a:t>
            </a:r>
          </a:p>
          <a:p>
            <a:pPr>
              <a:lnSpc>
                <a:spcPct val="160000"/>
              </a:lnSpc>
            </a:pPr>
            <a:r>
              <a:rPr lang="en-US" altLang="zh-CN"/>
              <a:t>4. </a:t>
            </a:r>
            <a:r>
              <a:rPr lang="zh-CN" altLang="en-US"/>
              <a:t>返回事件对象</a:t>
            </a:r>
          </a:p>
          <a:p>
            <a:pPr>
              <a:lnSpc>
                <a:spcPct val="160000"/>
              </a:lnSpc>
            </a:pPr>
            <a:r>
              <a:rPr lang="en-US" altLang="zh-CN"/>
              <a:t>5. </a:t>
            </a:r>
            <a:r>
              <a:rPr lang="zh-CN" altLang="en-US"/>
              <a:t>发送执行结果</a:t>
            </a:r>
          </a:p>
          <a:p>
            <a:pPr>
              <a:lnSpc>
                <a:spcPct val="160000"/>
              </a:lnSpc>
            </a:pPr>
            <a:r>
              <a:rPr lang="en-US" altLang="zh-CN"/>
              <a:t>6. </a:t>
            </a:r>
            <a:r>
              <a:rPr lang="zh-CN" altLang="en-US"/>
              <a:t>检查执行日志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165725" y="2876550"/>
            <a:ext cx="3932238" cy="642938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40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分布式</a:t>
            </a:r>
          </a:p>
        </p:txBody>
      </p:sp>
      <p:sp>
        <p:nvSpPr>
          <p:cNvPr id="16386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876925" y="3622675"/>
            <a:ext cx="2509838" cy="4349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sz="2000" kern="1200" dirty="0">
                <a:latin typeface="+mn-lt"/>
                <a:ea typeface="+mn-ea"/>
                <a:cs typeface="+mn-cs"/>
              </a:rPr>
              <a:t>集群部署，主从同步</a:t>
            </a:r>
          </a:p>
        </p:txBody>
      </p:sp>
      <p:sp>
        <p:nvSpPr>
          <p:cNvPr id="16387" name="文本框 3"/>
          <p:cNvSpPr txBox="1"/>
          <p:nvPr>
            <p:custDataLst>
              <p:tags r:id="rId4"/>
            </p:custDataLst>
          </p:nvPr>
        </p:nvSpPr>
        <p:spPr>
          <a:xfrm>
            <a:off x="3789363" y="3014663"/>
            <a:ext cx="95885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sz="4800" dirty="0">
                <a:solidFill>
                  <a:schemeClr val="bg1"/>
                </a:solidFill>
                <a:latin typeface="Arial" panose="02080604020202020204" pitchFamily="34" charset="0"/>
                <a:ea typeface="黑体" pitchFamily="49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 flipH="1">
            <a:off x="4049713" y="4132263"/>
            <a:ext cx="1323975" cy="5905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6791325" y="4129088"/>
            <a:ext cx="1233488" cy="584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4"/>
            </p:custDataLst>
          </p:nvPr>
        </p:nvCxnSpPr>
        <p:spPr>
          <a:xfrm flipV="1">
            <a:off x="6735763" y="2671763"/>
            <a:ext cx="1168400" cy="460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5"/>
            </p:custDataLst>
          </p:nvPr>
        </p:nvCxnSpPr>
        <p:spPr>
          <a:xfrm flipH="1" flipV="1">
            <a:off x="4217670" y="2671763"/>
            <a:ext cx="1274763" cy="4699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32" name="组合 5"/>
          <p:cNvGrpSpPr/>
          <p:nvPr/>
        </p:nvGrpSpPr>
        <p:grpSpPr>
          <a:xfrm>
            <a:off x="1200150" y="2098675"/>
            <a:ext cx="2238060" cy="1914525"/>
            <a:chOff x="1975" y="3377"/>
            <a:chExt cx="3573" cy="3057"/>
          </a:xfrm>
        </p:grpSpPr>
        <p:sp>
          <p:nvSpPr>
            <p:cNvPr id="26633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1975" y="3377"/>
              <a:ext cx="3573" cy="6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lstStyle/>
            <a:p>
              <a:pPr algn="r">
                <a:buFont typeface="Arial" panose="02080604020202020204" pitchFamily="34" charset="0"/>
              </a:pPr>
              <a:r>
                <a:rPr lang="en-US" altLang="zh-CN" sz="2000" dirty="0">
                  <a:latin typeface="黑体" pitchFamily="49" charset="-122"/>
                  <a:ea typeface="黑体" pitchFamily="49" charset="-122"/>
                </a:rPr>
                <a:t>Leader</a:t>
              </a:r>
              <a:r>
                <a:rPr lang="zh-CN" altLang="en-US" sz="2000" dirty="0">
                  <a:latin typeface="黑体" pitchFamily="49" charset="-122"/>
                  <a:ea typeface="黑体" pitchFamily="49" charset="-122"/>
                </a:rPr>
                <a:t>选举</a:t>
              </a:r>
            </a:p>
          </p:txBody>
        </p:sp>
        <p:sp>
          <p:nvSpPr>
            <p:cNvPr id="26634" name="文本框 20"/>
            <p:cNvSpPr txBox="1"/>
            <p:nvPr>
              <p:custDataLst>
                <p:tags r:id="rId16"/>
              </p:custDataLst>
            </p:nvPr>
          </p:nvSpPr>
          <p:spPr>
            <a:xfrm>
              <a:off x="1977" y="4034"/>
              <a:ext cx="3571" cy="24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 algn="l">
                <a:lnSpc>
                  <a:spcPct val="13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完全由集群自主投票，根据多数服从少数的原则统计投票结果选举出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leader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，其他节点则根据投票结果主动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follower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主节点</a:t>
              </a:r>
            </a:p>
          </p:txBody>
        </p:sp>
      </p:grpSp>
      <p:grpSp>
        <p:nvGrpSpPr>
          <p:cNvPr id="26637" name="组合 4"/>
          <p:cNvGrpSpPr/>
          <p:nvPr/>
        </p:nvGrpSpPr>
        <p:grpSpPr>
          <a:xfrm>
            <a:off x="8797410" y="2098675"/>
            <a:ext cx="2280165" cy="1851025"/>
            <a:chOff x="14107" y="3377"/>
            <a:chExt cx="3640" cy="2955"/>
          </a:xfrm>
        </p:grpSpPr>
        <p:sp>
          <p:nvSpPr>
            <p:cNvPr id="26639" name="文本框 21"/>
            <p:cNvSpPr txBox="1"/>
            <p:nvPr>
              <p:custDataLst>
                <p:tags r:id="rId13"/>
              </p:custDataLst>
            </p:nvPr>
          </p:nvSpPr>
          <p:spPr>
            <a:xfrm>
              <a:off x="14107" y="3377"/>
              <a:ext cx="3640" cy="6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lstStyle/>
            <a:p>
              <a:pPr>
                <a:buFont typeface="Arial" panose="02080604020202020204" pitchFamily="34" charset="0"/>
              </a:pPr>
              <a:r>
                <a:rPr lang="zh-CN" altLang="en-US" sz="2000" dirty="0">
                  <a:latin typeface="黑体" pitchFamily="49" charset="-122"/>
                  <a:ea typeface="黑体" pitchFamily="49" charset="-122"/>
                </a:rPr>
                <a:t>调度任务同步</a:t>
              </a:r>
            </a:p>
          </p:txBody>
        </p:sp>
        <p:sp>
          <p:nvSpPr>
            <p:cNvPr id="26640" name="文本框 22"/>
            <p:cNvSpPr txBox="1"/>
            <p:nvPr>
              <p:custDataLst>
                <p:tags r:id="rId14"/>
              </p:custDataLst>
            </p:nvPr>
          </p:nvSpPr>
          <p:spPr>
            <a:xfrm>
              <a:off x="14107" y="4028"/>
              <a:ext cx="3640" cy="23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20000"/>
                </a:lnSpc>
                <a:buFont typeface="Arial" panose="02080604020202020204" pitchFamily="34" charset="0"/>
              </a:pP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follower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节点与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leader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之间同步本节点调度的任务，当任务发生改变后及时通知对应的调度服务器</a:t>
              </a:r>
            </a:p>
          </p:txBody>
        </p:sp>
      </p:grpSp>
      <p:grpSp>
        <p:nvGrpSpPr>
          <p:cNvPr id="26642" name="组合 2"/>
          <p:cNvGrpSpPr/>
          <p:nvPr/>
        </p:nvGrpSpPr>
        <p:grpSpPr>
          <a:xfrm>
            <a:off x="1201738" y="4454525"/>
            <a:ext cx="2236507" cy="1901825"/>
            <a:chOff x="1976" y="7139"/>
            <a:chExt cx="3572" cy="3037"/>
          </a:xfrm>
        </p:grpSpPr>
        <p:sp>
          <p:nvSpPr>
            <p:cNvPr id="26643" name="文本框 28"/>
            <p:cNvSpPr txBox="1"/>
            <p:nvPr>
              <p:custDataLst>
                <p:tags r:id="rId11"/>
              </p:custDataLst>
            </p:nvPr>
          </p:nvSpPr>
          <p:spPr>
            <a:xfrm>
              <a:off x="1976" y="7139"/>
              <a:ext cx="3572" cy="6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lstStyle/>
            <a:p>
              <a:pPr algn="r">
                <a:buFont typeface="Arial" panose="02080604020202020204" pitchFamily="34" charset="0"/>
              </a:pPr>
              <a:r>
                <a:rPr lang="zh-CN" altLang="en-US" sz="2000" dirty="0">
                  <a:latin typeface="黑体" pitchFamily="49" charset="-122"/>
                  <a:ea typeface="黑体" pitchFamily="49" charset="-122"/>
                </a:rPr>
                <a:t>节点故障迁移</a:t>
              </a:r>
            </a:p>
          </p:txBody>
        </p:sp>
        <p:sp>
          <p:nvSpPr>
            <p:cNvPr id="26644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1976" y="7938"/>
              <a:ext cx="3572" cy="223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 algn="l">
                <a:lnSpc>
                  <a:spcPct val="11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当某个节点服务器出现故障不能再提供任务调度服务时，集群主动将故障节点的任务迁移到正常节点</a:t>
              </a:r>
            </a:p>
          </p:txBody>
        </p:sp>
      </p:grpSp>
      <p:grpSp>
        <p:nvGrpSpPr>
          <p:cNvPr id="26647" name="组合 3"/>
          <p:cNvGrpSpPr/>
          <p:nvPr/>
        </p:nvGrpSpPr>
        <p:grpSpPr>
          <a:xfrm>
            <a:off x="8797410" y="4454525"/>
            <a:ext cx="2280165" cy="1982788"/>
            <a:chOff x="14107" y="7139"/>
            <a:chExt cx="3640" cy="3167"/>
          </a:xfrm>
        </p:grpSpPr>
        <p:sp>
          <p:nvSpPr>
            <p:cNvPr id="26649" name="文本框 23"/>
            <p:cNvSpPr txBox="1"/>
            <p:nvPr>
              <p:custDataLst>
                <p:tags r:id="rId9"/>
              </p:custDataLst>
            </p:nvPr>
          </p:nvSpPr>
          <p:spPr>
            <a:xfrm>
              <a:off x="14107" y="7139"/>
              <a:ext cx="3640" cy="6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lstStyle/>
            <a:p>
              <a:pPr>
                <a:buFont typeface="Arial" panose="02080604020202020204" pitchFamily="34" charset="0"/>
              </a:pPr>
              <a:r>
                <a:rPr lang="zh-CN" altLang="en-US" sz="2000" dirty="0">
                  <a:latin typeface="黑体" pitchFamily="49" charset="-122"/>
                  <a:ea typeface="黑体" pitchFamily="49" charset="-122"/>
                </a:rPr>
                <a:t>任务</a:t>
              </a:r>
              <a:r>
                <a:rPr lang="en-US" altLang="zh-CN" sz="2000" dirty="0">
                  <a:latin typeface="黑体" pitchFamily="49" charset="-122"/>
                  <a:ea typeface="黑体" pitchFamily="49" charset="-122"/>
                </a:rPr>
                <a:t>Loading</a:t>
              </a:r>
            </a:p>
          </p:txBody>
        </p:sp>
        <p:sp>
          <p:nvSpPr>
            <p:cNvPr id="26650" name="文本框 24"/>
            <p:cNvSpPr txBox="1"/>
            <p:nvPr>
              <p:custDataLst>
                <p:tags r:id="rId10"/>
              </p:custDataLst>
            </p:nvPr>
          </p:nvSpPr>
          <p:spPr>
            <a:xfrm>
              <a:off x="14107" y="7938"/>
              <a:ext cx="3640" cy="2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>
                <a:lnSpc>
                  <a:spcPct val="120000"/>
                </a:lnSpc>
                <a:buFont typeface="Arial" panose="02080604020202020204" pitchFamily="34" charset="0"/>
              </a:pP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系统奔溃后重新启动，集群自动</a:t>
              </a:r>
              <a:r>
                <a:rPr lang="en-US" altLang="zh-CN" sz="1400" dirty="0">
                  <a:latin typeface="黑体" pitchFamily="49" charset="-122"/>
                  <a:ea typeface="黑体" pitchFamily="49" charset="-122"/>
                </a:rPr>
                <a:t>loading</a:t>
              </a:r>
              <a:r>
                <a:rPr lang="zh-CN" altLang="en-US" sz="1400" dirty="0">
                  <a:latin typeface="黑体" pitchFamily="49" charset="-122"/>
                  <a:ea typeface="黑体" pitchFamily="49" charset="-122"/>
                </a:rPr>
                <a:t>故障之前的调度任务。</a:t>
              </a:r>
            </a:p>
          </p:txBody>
        </p:sp>
      </p:grpSp>
      <p:sp>
        <p:nvSpPr>
          <p:cNvPr id="26652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63625" y="552450"/>
            <a:ext cx="7435215" cy="62039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en-US" altLang="zh-CN" sz="3600" dirty="0">
                <a:latin typeface="Arial" panose="02080604020202020204" pitchFamily="34" charset="0"/>
                <a:ea typeface="黑体" pitchFamily="49" charset="-122"/>
              </a:rPr>
              <a:t>Leader &amp; Follower</a:t>
            </a: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模式</a:t>
            </a:r>
          </a:p>
        </p:txBody>
      </p:sp>
      <p:sp>
        <p:nvSpPr>
          <p:cNvPr id="61" name="六边形 60"/>
          <p:cNvSpPr/>
          <p:nvPr>
            <p:custDataLst>
              <p:tags r:id="rId7"/>
            </p:custDataLst>
          </p:nvPr>
        </p:nvSpPr>
        <p:spPr>
          <a:xfrm>
            <a:off x="265113" y="506413"/>
            <a:ext cx="696913" cy="601663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54" name="文本框 2"/>
          <p:cNvSpPr txBox="1"/>
          <p:nvPr>
            <p:custDataLst>
              <p:tags r:id="rId8"/>
            </p:custDataLst>
          </p:nvPr>
        </p:nvSpPr>
        <p:spPr>
          <a:xfrm>
            <a:off x="1365250" y="1343025"/>
            <a:ext cx="9461500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l">
              <a:lnSpc>
                <a:spcPct val="140000"/>
              </a:lnSpc>
              <a:buFont typeface="Arial" panose="02080604020202020204" pitchFamily="34" charset="0"/>
            </a:pPr>
            <a:r>
              <a:rPr lang="zh-CN" altLang="en-US" sz="1400" dirty="0">
                <a:solidFill>
                  <a:srgbClr val="1E1C11"/>
                </a:solidFill>
                <a:latin typeface="Arial" panose="02080604020202020204" pitchFamily="34" charset="0"/>
                <a:ea typeface="黑体" pitchFamily="49" charset="-122"/>
              </a:rPr>
              <a:t>由经典的</a:t>
            </a:r>
            <a:r>
              <a:rPr lang="en-US" altLang="zh-CN" sz="1400" dirty="0">
                <a:solidFill>
                  <a:srgbClr val="1E1C11"/>
                </a:solidFill>
                <a:latin typeface="Arial" panose="02080604020202020204" pitchFamily="34" charset="0"/>
                <a:ea typeface="黑体" pitchFamily="49" charset="-122"/>
              </a:rPr>
              <a:t>leader &amp; follower</a:t>
            </a:r>
            <a:r>
              <a:rPr lang="zh-CN" altLang="en-US" sz="1400" dirty="0">
                <a:solidFill>
                  <a:srgbClr val="1E1C11"/>
                </a:solidFill>
                <a:latin typeface="Arial" panose="02080604020202020204" pitchFamily="34" charset="0"/>
                <a:ea typeface="黑体" pitchFamily="49" charset="-122"/>
              </a:rPr>
              <a:t>模式组建集群，统一调度指令并相互同步数据</a:t>
            </a:r>
          </a:p>
        </p:txBody>
      </p:sp>
      <p:pic>
        <p:nvPicPr>
          <p:cNvPr id="2" name="图片 1" descr="云服务器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5425" y="3088640"/>
            <a:ext cx="1430655" cy="1040765"/>
          </a:xfrm>
          <a:prstGeom prst="rect">
            <a:avLst/>
          </a:prstGeom>
        </p:spPr>
      </p:pic>
      <p:pic>
        <p:nvPicPr>
          <p:cNvPr id="3" name="图片 2" descr="云服务器 (1)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68675" y="2098675"/>
            <a:ext cx="779145" cy="715645"/>
          </a:xfrm>
          <a:prstGeom prst="rect">
            <a:avLst/>
          </a:prstGeom>
        </p:spPr>
      </p:pic>
      <p:pic>
        <p:nvPicPr>
          <p:cNvPr id="4" name="图片 3" descr="云服务器 (1)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38525" y="4429125"/>
            <a:ext cx="779145" cy="715645"/>
          </a:xfrm>
          <a:prstGeom prst="rect">
            <a:avLst/>
          </a:prstGeom>
        </p:spPr>
      </p:pic>
      <p:pic>
        <p:nvPicPr>
          <p:cNvPr id="5" name="图片 4" descr="云服务器 (1)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59090" y="4454525"/>
            <a:ext cx="779145" cy="715645"/>
          </a:xfrm>
          <a:prstGeom prst="rect">
            <a:avLst/>
          </a:prstGeom>
        </p:spPr>
      </p:pic>
      <p:pic>
        <p:nvPicPr>
          <p:cNvPr id="6" name="图片 5" descr="云服务器 (1)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59090" y="2184400"/>
            <a:ext cx="779145" cy="715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13067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en-US" altLang="zh-CN" sz="3600" dirty="0">
                <a:latin typeface="Arial" panose="02080604020202020204" pitchFamily="34" charset="0"/>
                <a:ea typeface="黑体" pitchFamily="49" charset="-122"/>
              </a:rPr>
              <a:t>Leader</a:t>
            </a:r>
            <a:r>
              <a:rPr lang="zh-CN" altLang="en-US" sz="3600" dirty="0">
                <a:latin typeface="Arial" panose="02080604020202020204" pitchFamily="34" charset="0"/>
                <a:ea typeface="黑体" pitchFamily="49" charset="-122"/>
              </a:rPr>
              <a:t>选举</a:t>
            </a:r>
          </a:p>
        </p:txBody>
      </p:sp>
      <p:pic>
        <p:nvPicPr>
          <p:cNvPr id="2" name="图片 1" descr="集群服务器Leader选举流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270" y="15240"/>
            <a:ext cx="5984240" cy="674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3625" y="552450"/>
            <a:ext cx="4130675" cy="511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90000"/>
              </a:lnSpc>
              <a:buFont typeface="Arial" panose="02080604020202020204" pitchFamily="34" charset="0"/>
            </a:pPr>
            <a:r>
              <a:rPr lang="zh-CN" sz="3600" dirty="0">
                <a:latin typeface="Arial" panose="02080604020202020204" pitchFamily="34" charset="0"/>
                <a:ea typeface="黑体" pitchFamily="49" charset="-122"/>
              </a:rPr>
              <a:t>集群同步</a:t>
            </a:r>
          </a:p>
        </p:txBody>
      </p:sp>
      <p:pic>
        <p:nvPicPr>
          <p:cNvPr id="3" name="图片 2" descr="集群同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285" y="18415"/>
            <a:ext cx="8437880" cy="66592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2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2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8*a*1"/>
  <p:tag name="KSO_WM_UNIT_PRESET_TEXT" val="单击此处添加标题"/>
  <p:tag name="KSO_WM_DIAGRAM_GROUP_CODE" val="l1-1"/>
  <p:tag name="KSO_WM_UNIT_TYPE" val="a"/>
  <p:tag name="KSO_WM_UNIT_INDEX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8*i*1"/>
  <p:tag name="KSO_WM_TEMPLATE_CATEGORY" val="custom"/>
  <p:tag name="KSO_WM_TEMPLATE_INDEX" val="2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8"/>
  <p:tag name="KSO_WM_SLIDE_INDEX" val="8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0*39"/>
  <p:tag name="KSO_WM_SLIDE_SIZE" val="832*410"/>
  <p:tag name="KSO_WM_TEMPLATE_CATEGORY" val="custom"/>
  <p:tag name="KSO_WM_TEMPLATE_INDEX" val="2"/>
  <p:tag name="KSO_WM_TAG_VERSION" val="1.0"/>
  <p:tag name="KSO_WM_DIAGRAM_GROUP_CODE" val="l1-1"/>
  <p:tag name="KSO_WM_SLIDE_DIAGTYPE" val="l"/>
  <p:tag name="KSO_WM_SLIDE_SUBTYPE" val="dia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3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3_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_3*b*1"/>
  <p:tag name="KSO_WM_UNIT_PRESET_TEXT" val="单击此处添加副标题"/>
  <p:tag name="KSO_WM_UNIT_TYPE" val="b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8"/>
  <p:tag name="KSO_WM_SLIDE_INDEX" val="8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0*39"/>
  <p:tag name="KSO_WM_SLIDE_SIZE" val="832*410"/>
  <p:tag name="KSO_WM_TEMPLATE_CATEGORY" val="custom"/>
  <p:tag name="KSO_WM_TEMPLATE_INDEX" val="2"/>
  <p:tag name="KSO_WM_TAG_VERSION" val="1.0"/>
  <p:tag name="KSO_WM_DIAGRAM_GROUP_CODE" val="l1-1"/>
  <p:tag name="KSO_WM_SLIDE_DIAGTYPE" val="l"/>
  <p:tag name="KSO_WM_SLIDE_SUBTYPE" val="dia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LAYERLEVEL" val="1"/>
  <p:tag name="KSO_WM_UNIT_VALUE" val="88"/>
  <p:tag name="KSO_WM_UNIT_HIGHLIGHT" val="0"/>
  <p:tag name="KSO_WM_UNIT_COMPATIBLE" val="0"/>
  <p:tag name="KSO_WM_UNIT_ID" val="custom2_6*f*1"/>
  <p:tag name="KSO_WM_UNIT_TEXT_FILL_FORE_SCHEMECOLOR_INDEX" val="16"/>
  <p:tag name="KSO_WM_UNIT_TEXT_FILL_TYPE" val="1"/>
  <p:tag name="KSO_WM_UNIT_USESOURCEFORMAT_APPLY" val="1"/>
  <p:tag name="KSO_WM_DIAGRAM_GROUP_CODE" val="m1-2"/>
  <p:tag name="KSO_WM_UNIT_TYPE" val="f"/>
  <p:tag name="KSO_WM_UNIT_INDEX" val="1"/>
  <p:tag name="KSO_WM_UNIT_PRESET_TEXT" val="单击此处添加文本具体内容，简明扼要的阐述您的观点。根据需要可酌情增减文字，以便观者准确的理解您传达的思想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f*1_3_1"/>
  <p:tag name="KSO_WM_UNIT_LAYERLEVEL" val="1_1_1"/>
  <p:tag name="KSO_WM_UNIT_VALUE" val="23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2"/>
  <p:tag name="KSO_WM_UNIT_TYPE" val="m_h_f"/>
  <p:tag name="KSO_WM_UNIT_INDEX" val="1_3_1"/>
  <p:tag name="KSO_WM_UNIT_PRESET_TEXT" val="单击此处添加文本具体内容，简明扼要的阐述您的观点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4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4_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3_2"/>
  <p:tag name="KSO_WM_UNIT_LAYERLEVEL" val="1_1_1"/>
  <p:tag name="KSO_WM_UNIT_HIGHLIGHT" val="0"/>
  <p:tag name="KSO_WM_UNIT_COMPATIBLE" val="0"/>
  <p:tag name="KSO_WM_UNIT_LINE_FORE_SCHEMECOLOR_INDEX" val="7"/>
  <p:tag name="KSO_WM_UNIT_LINE_FILL_TYPE" val="2"/>
  <p:tag name="KSO_WM_UNIT_TEXT_FILL_FORE_SCHEMECOLOR_INDEX" val="7"/>
  <p:tag name="KSO_WM_UNIT_TEXT_FILL_TYPE" val="1"/>
  <p:tag name="KSO_WM_UNIT_USESOURCEFORMAT_APPLY" val="0"/>
  <p:tag name="KSO_WM_DIAGRAM_GROUP_CODE" val="m1-2"/>
  <p:tag name="KSO_WM_UNIT_TYPE" val="m_h_i"/>
  <p:tag name="KSO_WM_UNIT_INDEX" val="1_3_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3_1"/>
  <p:tag name="KSO_WM_UNIT_LAYERLEVEL" val="1_1_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2"/>
  <p:tag name="KSO_WM_UNIT_TYPE" val="m_h_i"/>
  <p:tag name="KSO_WM_UNIT_INDEX" val="1_3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f*1_2_1"/>
  <p:tag name="KSO_WM_UNIT_LAYERLEVEL" val="1_1_1"/>
  <p:tag name="KSO_WM_UNIT_VALUE" val="23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2"/>
  <p:tag name="KSO_WM_UNIT_TYPE" val="m_h_f"/>
  <p:tag name="KSO_WM_UNIT_INDEX" val="1_2_1"/>
  <p:tag name="KSO_WM_UNIT_PRESET_TEXT" val="单击此处添加文本具体内容，简明扼要的阐述您的观点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2_2"/>
  <p:tag name="KSO_WM_UNIT_LAYERLEVEL" val="1_1_1"/>
  <p:tag name="KSO_WM_UNIT_HIGHLIGHT" val="0"/>
  <p:tag name="KSO_WM_UNIT_COMPATIBLE" val="0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  <p:tag name="KSO_WM_DIAGRAM_GROUP_CODE" val="m1-2"/>
  <p:tag name="KSO_WM_UNIT_TYPE" val="m_h_i"/>
  <p:tag name="KSO_WM_UNIT_INDEX" val="1_2_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2_1"/>
  <p:tag name="KSO_WM_UNIT_LAYERLEVEL" val="1_1_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2"/>
  <p:tag name="KSO_WM_UNIT_TYPE" val="m_h_i"/>
  <p:tag name="KSO_WM_UNIT_INDEX" val="1_2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f*1_1_1"/>
  <p:tag name="KSO_WM_UNIT_LAYERLEVEL" val="1_1_1"/>
  <p:tag name="KSO_WM_UNIT_VALUE" val="23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2"/>
  <p:tag name="KSO_WM_UNIT_TYPE" val="m_h_f"/>
  <p:tag name="KSO_WM_UNIT_INDEX" val="1_1_1"/>
  <p:tag name="KSO_WM_UNIT_PRESET_TEXT" val="单击此处添加文本具体内容，简明扼要的阐述您的观点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1_2"/>
  <p:tag name="KSO_WM_UNIT_LAYERLEVEL" val="1_1_1"/>
  <p:tag name="KSO_WM_UNIT_HIGHLIGHT" val="0"/>
  <p:tag name="KSO_WM_UNIT_COMPATIBLE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  <p:tag name="KSO_WM_DIAGRAM_GROUP_CODE" val="m1-2"/>
  <p:tag name="KSO_WM_UNIT_TYPE" val="m_h_i"/>
  <p:tag name="KSO_WM_UNIT_INDEX" val="1_1_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1_1"/>
  <p:tag name="KSO_WM_UNIT_LAYERLEVEL" val="1_1_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2"/>
  <p:tag name="KSO_WM_UNIT_TYPE" val="m_h_i"/>
  <p:tag name="KSO_WM_UNIT_INDEX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f*1_3_1"/>
  <p:tag name="KSO_WM_UNIT_LAYERLEVEL" val="1_1_1"/>
  <p:tag name="KSO_WM_UNIT_VALUE" val="23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2"/>
  <p:tag name="KSO_WM_UNIT_TYPE" val="m_h_f"/>
  <p:tag name="KSO_WM_UNIT_INDEX" val="1_3_1"/>
  <p:tag name="KSO_WM_UNIT_PRESET_TEXT" val="单击此处添加文本具体内容，简明扼要的阐述您的观点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3_2"/>
  <p:tag name="KSO_WM_UNIT_LAYERLEVEL" val="1_1_1"/>
  <p:tag name="KSO_WM_UNIT_HIGHLIGHT" val="0"/>
  <p:tag name="KSO_WM_UNIT_COMPATIBLE" val="0"/>
  <p:tag name="KSO_WM_UNIT_LINE_FORE_SCHEMECOLOR_INDEX" val="7"/>
  <p:tag name="KSO_WM_UNIT_LINE_FILL_TYPE" val="2"/>
  <p:tag name="KSO_WM_UNIT_TEXT_FILL_FORE_SCHEMECOLOR_INDEX" val="7"/>
  <p:tag name="KSO_WM_UNIT_TEXT_FILL_TYPE" val="1"/>
  <p:tag name="KSO_WM_UNIT_USESOURCEFORMAT_APPLY" val="0"/>
  <p:tag name="KSO_WM_DIAGRAM_GROUP_CODE" val="m1-2"/>
  <p:tag name="KSO_WM_UNIT_TYPE" val="m_h_i"/>
  <p:tag name="KSO_WM_UNIT_INDEX" val="1_3_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3_1"/>
  <p:tag name="KSO_WM_UNIT_LAYERLEVEL" val="1_1_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2"/>
  <p:tag name="KSO_WM_UNIT_TYPE" val="m_h_i"/>
  <p:tag name="KSO_WM_UNIT_INDEX" val="1_3_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f*1_2_1"/>
  <p:tag name="KSO_WM_UNIT_LAYERLEVEL" val="1_1_1"/>
  <p:tag name="KSO_WM_UNIT_VALUE" val="23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2"/>
  <p:tag name="KSO_WM_UNIT_TYPE" val="m_h_f"/>
  <p:tag name="KSO_WM_UNIT_INDEX" val="1_2_1"/>
  <p:tag name="KSO_WM_UNIT_PRESET_TEXT" val="单击此处添加文本具体内容，简明扼要的阐述您的观点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2_2"/>
  <p:tag name="KSO_WM_UNIT_LAYERLEVEL" val="1_1_1"/>
  <p:tag name="KSO_WM_UNIT_HIGHLIGHT" val="0"/>
  <p:tag name="KSO_WM_UNIT_COMPATIBLE" val="0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  <p:tag name="KSO_WM_DIAGRAM_GROUP_CODE" val="m1-2"/>
  <p:tag name="KSO_WM_UNIT_TYPE" val="m_h_i"/>
  <p:tag name="KSO_WM_UNIT_INDEX" val="1_2_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2_1"/>
  <p:tag name="KSO_WM_UNIT_LAYERLEVEL" val="1_1_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2"/>
  <p:tag name="KSO_WM_UNIT_TYPE" val="m_h_i"/>
  <p:tag name="KSO_WM_UNIT_INDEX" val="1_2_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f*1_1_1"/>
  <p:tag name="KSO_WM_UNIT_LAYERLEVEL" val="1_1_1"/>
  <p:tag name="KSO_WM_UNIT_VALUE" val="23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2"/>
  <p:tag name="KSO_WM_UNIT_TYPE" val="m_h_f"/>
  <p:tag name="KSO_WM_UNIT_INDEX" val="1_1_1"/>
  <p:tag name="KSO_WM_UNIT_PRESET_TEXT" val="单击此处添加文本具体内容，简明扼要的阐述您的观点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1_2"/>
  <p:tag name="KSO_WM_UNIT_LAYERLEVEL" val="1_1_1"/>
  <p:tag name="KSO_WM_UNIT_HIGHLIGHT" val="0"/>
  <p:tag name="KSO_WM_UNIT_COMPATIBLE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  <p:tag name="KSO_WM_DIAGRAM_GROUP_CODE" val="m1-2"/>
  <p:tag name="KSO_WM_UNIT_TYPE" val="m_h_i"/>
  <p:tag name="KSO_WM_UNIT_INDEX" val="1_1_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6*m_h_i*1_1_1"/>
  <p:tag name="KSO_WM_UNIT_LAYERLEVEL" val="1_1_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2"/>
  <p:tag name="KSO_WM_UNIT_TYPE" val="m_h_i"/>
  <p:tag name="KSO_WM_UNIT_INDEX" val="1_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"/>
  <p:tag name="KSO_WM_SLIDE_LAYOUT_CNT" val="1"/>
  <p:tag name="KSO_WM_SLIDE_TYPE" val="endPage"/>
  <p:tag name="KSO_WM_BEAUTIFY_FLAG" val="#wm#"/>
  <p:tag name="KSO_WM_COMBINE_RELATE_SLIDE_ID" val="background20181944_10"/>
  <p:tag name="KSO_WM_TEMPLATE_CATEGORY" val="custom"/>
  <p:tag name="KSO_WM_TEMPLATE_INDEX" val="2"/>
  <p:tag name="KSO_WM_SLIDE_ID" val="custom2_12"/>
  <p:tag name="KSO_WM_SLIDE_INDEX" val="12"/>
  <p:tag name="KSO_WM_TEMPLATE_SUBCATEGORY" val="combine"/>
  <p:tag name="KSO_WM_SLIDE_SUBTYPE" val="pureTxt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UNIT_ID" val="custom2_12*a*1"/>
  <p:tag name="KSO_WM_UNIT_PRESET_TEXT" val="THANK YO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1944_1"/>
  <p:tag name="KSO_WM_TEMPLATE_CATEGORY" val="custom"/>
  <p:tag name="KSO_WM_TEMPLATE_INDEX" val="2"/>
  <p:tag name="KSO_WM_TEMPLATE_SUBCATEGORY" val="combine"/>
  <p:tag name="KSO_WM_TEMPLATE_THUMBS_INDEX" val="1、4、5、6、12、13、17、22、28、29、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i"/>
  <p:tag name="KSO_WM_UNIT_ID" val="custom2_11*r_i*1_1"/>
  <p:tag name="KSO_WM_TEMPLATE_CATEGORY" val="custom"/>
  <p:tag name="KSO_WM_TEMPLATE_INDEX" val="2"/>
  <p:tag name="KSO_WM_UNIT_INDEX" val="1_1"/>
  <p:tag name="KSO_WM_UNIT_HIGHLIGHT" val="0"/>
  <p:tag name="KSO_WM_UNIT_COMPATIBLE" val="0"/>
  <p:tag name="KSO_WM_DIAGRAM_GROUP_CODE" val="r1-1"/>
  <p:tag name="KSO_WM_UNIT_LAYERLEVEL" val="1_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1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1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2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2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3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3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4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4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81944_1"/>
  <p:tag name="KSO_WM_TEMPLATE_CATEGORY" val="custom"/>
  <p:tag name="KSO_WM_TEMPLATE_INDEX" val="2"/>
  <p:tag name="KSO_WM_SLIDE_ID" val="custom2_1"/>
  <p:tag name="KSO_WM_SLIDE_INDEX" val="1"/>
  <p:tag name="KSO_WM_TEMPLATE_SUBCATEGORY" val="combine"/>
  <p:tag name="KSO_WM_TEMPLATE_THUMBS_INDEX" val="1、4、5、6、12、13、17、22、28、29、"/>
  <p:tag name="KSO_WM_SLIDE_SUBTYPE" val="pureTx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_1*a*1"/>
  <p:tag name="KSO_WM_UNIT_PRESET_TEXT" val="单击此处添加标题"/>
  <p:tag name="KSO_WM_UNIT_TYPE" val="a"/>
  <p:tag name="KSO_WM_UNIT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UNIT_LAYERLEVEL" val="1"/>
  <p:tag name="KSO_WM_UNIT_VALUE" val="11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_1*b*1"/>
  <p:tag name="KSO_WM_UNIT_PRESET_TEXT" val="单击此处添加副标题"/>
  <p:tag name="KSO_WM_UNIT_TYPE" val="b"/>
  <p:tag name="KSO_WM_UNIT_INDEX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1944_1"/>
  <p:tag name="KSO_WM_TEMPLATE_CATEGORY" val="custom"/>
  <p:tag name="KSO_WM_TEMPLATE_INDEX" val="2"/>
  <p:tag name="KSO_WM_TEMPLATE_SUBCATEGORY" val="combine"/>
  <p:tag name="KSO_WM_TEMPLATE_THUMBS_INDEX" val="1、4、5、6、12、13、17、22、28、29、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*i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_3*b*1"/>
  <p:tag name="KSO_WM_UNIT_PRESET_TEXT" val="单击此处添加副标题"/>
  <p:tag name="KSO_WM_UNIT_TYPE" val="b"/>
  <p:tag name="KSO_WM_UNIT_INDEX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69*387"/>
  <p:tag name="KSO_WM_SLIDE_POSITION" val="20*39"/>
  <p:tag name="KSO_WM_SLIDE_LAYOUT_CNT" val="1_1"/>
  <p:tag name="KSO_WM_SLIDE_LAYOUT" val="a_f"/>
  <p:tag name="KSO_WM_BEAUTIFY_FLAG" val="#wm#"/>
  <p:tag name="KSO_WM_SLIDE_TYPE" val="text"/>
  <p:tag name="KSO_WM_SLIDE_ITEM_CNT" val="0"/>
  <p:tag name="KSO_WM_TAG_VERSION" val="1.0"/>
  <p:tag name="KSO_WM_COMBINE_RELATE_SLIDE_ID" val="background20181944_2"/>
  <p:tag name="KSO_WM_TEMPLATE_CATEGORY" val="custom"/>
  <p:tag name="KSO_WM_TEMPLATE_INDEX" val="2"/>
  <p:tag name="KSO_WM_SLIDE_ID" val="custom2_4"/>
  <p:tag name="KSO_WM_SLIDE_INDEX" val="4"/>
  <p:tag name="KSO_WM_TEMPLATE_SUBCATEGORY" val="combine"/>
  <p:tag name="KSO_WM_SLIDE_SUBTYPE" val="pureTx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VALUE" val="440"/>
  <p:tag name="KSO_WM_UNIT_LAYERLEVEL" val="1"/>
  <p:tag name="KSO_WM_UNIT_INDEX" val="1"/>
  <p:tag name="KSO_WM_UNIT_TYPE" val="f"/>
  <p:tag name="KSO_WM_UNIT_ID" val="custom2_4*f*1"/>
  <p:tag name="KSO_WM_UNIT_PRESET_TEXT" val="单击此处添加文本具体内容，简明扼要的阐述您的观点。根据需要可酌情增减文字，以便观者准确的理解您传达的思单击此处添加文本具体内容，简明扼要的阐述您的观点。根据需要可酌情增减文字，以便观者准确的理解您传达的思单击此处添加文本具体内容，简明扼要的阐述您的观点。根据需要可酌情增减文字，以便观者准确的理解您传达的思单击此处添加文本具体内容，简明扼要的阐述您的观点。根据需要可酌情增减文字，以便观者准确的理解您传达的思想&#10;单击此处添加文本具体内容，简明扼要的阐述您的观点。根据需要可酌情增减文字，以便观者准确的理解您传达的思单击此处添加文本具体内容，简明扼要的阐述您的观点。根据需要可酌情增减文字，以便观者准确的理解您传达的思单击此处添加文本具体内容，简明扼要的阐述您的观点。根据需要可酌情增减文字，以便观者准确的理解您传达的思想&#10;&#10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NDEX" val="1"/>
  <p:tag name="KSO_WM_UNIT_TYPE" val="a"/>
  <p:tag name="KSO_WM_UNIT_ID" val="custom2_4*a*1"/>
  <p:tag name="KSO_WM_UNIT_PRESET_TEXT" val="单击此处添加标题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_3*b*1"/>
  <p:tag name="KSO_WM_UNIT_PRESET_TEXT" val="单击此处添加副标题"/>
  <p:tag name="KSO_WM_UNIT_TYPE" val="b"/>
  <p:tag name="KSO_WM_UNIT_INDEX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0*39"/>
  <p:tag name="KSO_WM_SLIDE_SIZE" val="851*467"/>
  <p:tag name="KSO_WM_TEMPLATE_CATEGORY" val="custom"/>
  <p:tag name="KSO_WM_TEMPLATE_INDEX" val="2"/>
  <p:tag name="KSO_WM_SLIDE_ID" val="custom2_9"/>
  <p:tag name="KSO_WM_SLIDE_INDEX" val="9"/>
  <p:tag name="KSO_WM_SLIDE_SUBTYPE" val="diag"/>
  <p:tag name="KSO_WM_DIAGRAM_GROUP_CODE" val="l1-2"/>
  <p:tag name="KSO_WM_SLIDE_DIAGTYPE" val="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9*l_h_i*1_3_3"/>
  <p:tag name="KSO_WM_UNIT_LAYERLEVEL" val="1_1_1"/>
  <p:tag name="KSO_WM_UNIT_LINE_FORE_SCHEMECOLOR_INDEX" val="14"/>
  <p:tag name="KSO_WM_UNIT_LINE_FILL_TYPE" val="2"/>
  <p:tag name="KSO_WM_UNIT_USESOURCEFORMAT_APPLY" val="0"/>
  <p:tag name="KSO_WM_UNIT_HIGHLIGHT" val="0"/>
  <p:tag name="KSO_WM_UNIT_COMPATIBLE" val="0"/>
  <p:tag name="KSO_WM_DIAGRAM_GROUP_CODE" val="l1-2"/>
  <p:tag name="KSO_WM_UNIT_TYPE" val="l_h_i"/>
  <p:tag name="KSO_WM_UNIT_INDEX" val="1_3_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9*l_h_i*1_4_3"/>
  <p:tag name="KSO_WM_UNIT_LAYERLEVEL" val="1_1_1"/>
  <p:tag name="KSO_WM_UNIT_LINE_FORE_SCHEMECOLOR_INDEX" val="14"/>
  <p:tag name="KSO_WM_UNIT_LINE_FILL_TYPE" val="2"/>
  <p:tag name="KSO_WM_UNIT_USESOURCEFORMAT_APPLY" val="0"/>
  <p:tag name="KSO_WM_UNIT_HIGHLIGHT" val="0"/>
  <p:tag name="KSO_WM_UNIT_COMPATIBLE" val="0"/>
  <p:tag name="KSO_WM_DIAGRAM_GROUP_CODE" val="l1-2"/>
  <p:tag name="KSO_WM_UNIT_TYPE" val="l_h_i"/>
  <p:tag name="KSO_WM_UNIT_INDEX" val="1_4_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9*l_h_i*1_2_3"/>
  <p:tag name="KSO_WM_UNIT_LAYERLEVEL" val="1_1_1"/>
  <p:tag name="KSO_WM_UNIT_LINE_FORE_SCHEMECOLOR_INDEX" val="14"/>
  <p:tag name="KSO_WM_UNIT_LINE_FILL_TYPE" val="2"/>
  <p:tag name="KSO_WM_UNIT_USESOURCEFORMAT_APPLY" val="0"/>
  <p:tag name="KSO_WM_UNIT_HIGHLIGHT" val="0"/>
  <p:tag name="KSO_WM_UNIT_COMPATIBLE" val="0"/>
  <p:tag name="KSO_WM_DIAGRAM_GROUP_CODE" val="l1-2"/>
  <p:tag name="KSO_WM_UNIT_TYPE" val="l_h_i"/>
  <p:tag name="KSO_WM_UNIT_INDEX" val="1_2_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ID" val="custom2_9*l_h_i*1_1_3"/>
  <p:tag name="KSO_WM_UNIT_LAYERLEVEL" val="1_1_1"/>
  <p:tag name="KSO_WM_UNIT_LINE_FORE_SCHEMECOLOR_INDEX" val="14"/>
  <p:tag name="KSO_WM_UNIT_LINE_FILL_TYPE" val="2"/>
  <p:tag name="KSO_WM_UNIT_USESOURCEFORMAT_APPLY" val="0"/>
  <p:tag name="KSO_WM_UNIT_HIGHLIGHT" val="0"/>
  <p:tag name="KSO_WM_UNIT_COMPATIBLE" val="0"/>
  <p:tag name="KSO_WM_DIAGRAM_GROUP_CODE" val="l1-2"/>
  <p:tag name="KSO_WM_UNIT_TYPE" val="l_h_i"/>
  <p:tag name="KSO_WM_UNIT_INDEX" val="1_1_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9*a*1"/>
  <p:tag name="KSO_WM_UNIT_TYPE" val="a"/>
  <p:tag name="KSO_WM_UNIT_INDEX" val="1"/>
  <p:tag name="KSO_WM_DIAGRAM_GROUP_CODE" val="l1-2"/>
  <p:tag name="KSO_WM_UNIT_PRESET_TEXT" val="单击此处添加标题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9*i*6"/>
  <p:tag name="KSO_WM_TEMPLATE_CATEGORY" val="custom"/>
  <p:tag name="KSO_WM_TEMPLATE_INDEX" val="2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LAYERLEVEL" val="1"/>
  <p:tag name="KSO_WM_UNIT_VALUE" val="88"/>
  <p:tag name="KSO_WM_UNIT_HIGHLIGHT" val="0"/>
  <p:tag name="KSO_WM_UNIT_COMPATIBLE" val="0"/>
  <p:tag name="KSO_WM_UNIT_ID" val="custom2_9*f*1"/>
  <p:tag name="KSO_WM_UNIT_TEXT_FILL_FORE_SCHEMECOLOR_INDEX" val="16"/>
  <p:tag name="KSO_WM_UNIT_TEXT_FILL_TYPE" val="1"/>
  <p:tag name="KSO_WM_UNIT_USESOURCEFORMAT_APPLY" val="1"/>
  <p:tag name="KSO_WM_UNIT_TYPE" val="f"/>
  <p:tag name="KSO_WM_UNIT_INDEX" val="1"/>
  <p:tag name="KSO_WM_DIAGRAM_GROUP_CODE" val="l1-2"/>
  <p:tag name="KSO_WM_UNIT_PRESET_TEXT" val="单击此处添加文本具体内容，简明扼要的阐述您的观点。根据需要可酌情增减文字，以便观者准确的理解您传达的思想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10"/>
  <p:tag name="KSO_WM_UNIT_HIGHLIGHT" val="0"/>
  <p:tag name="KSO_WM_UNIT_COMPATIBLE" val="0"/>
  <p:tag name="KSO_WM_UNIT_ID" val="custom2_9*l_h_a*1_4_1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l1-2"/>
  <p:tag name="KSO_WM_UNIT_TYPE" val="l_h_a"/>
  <p:tag name="KSO_WM_UNIT_INDEX" val="1_4_1"/>
  <p:tag name="KSO_WM_UNIT_PRESET_TEXT" val="添加标题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20"/>
  <p:tag name="KSO_WM_UNIT_HIGHLIGHT" val="0"/>
  <p:tag name="KSO_WM_UNIT_COMPATIBLE" val="0"/>
  <p:tag name="KSO_WM_UNIT_ID" val="custom2_9*l_h_f*1_4_1"/>
  <p:tag name="KSO_WM_UNIT_TEXT_FILL_FORE_SCHEMECOLOR_INDEX" val="5"/>
  <p:tag name="KSO_WM_UNIT_TEXT_FILL_TYPE" val="1"/>
  <p:tag name="KSO_WM_UNIT_USESOURCEFORMAT_APPLY" val="0"/>
  <p:tag name="KSO_WM_DIAGRAM_GROUP_CODE" val="l1-2"/>
  <p:tag name="KSO_WM_UNIT_TYPE" val="l_h_f"/>
  <p:tag name="KSO_WM_UNIT_INDEX" val="1_4_1"/>
  <p:tag name="KSO_WM_UNIT_PRESET_TEXT" val="单击此处添加文本具体内容，简明扼要的阐述您的观点单击此处添加文本具体内容，简明扼要的阐述您的观点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10"/>
  <p:tag name="KSO_WM_UNIT_HIGHLIGHT" val="0"/>
  <p:tag name="KSO_WM_UNIT_COMPATIBLE" val="0"/>
  <p:tag name="KSO_WM_UNIT_ID" val="custom2_9*l_h_a*1_3_1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l1-2"/>
  <p:tag name="KSO_WM_UNIT_TYPE" val="l_h_a"/>
  <p:tag name="KSO_WM_UNIT_INDEX" val="1_3_1"/>
  <p:tag name="KSO_WM_UNIT_PRESET_TEXT" val="添加标题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20"/>
  <p:tag name="KSO_WM_UNIT_HIGHLIGHT" val="0"/>
  <p:tag name="KSO_WM_UNIT_COMPATIBLE" val="0"/>
  <p:tag name="KSO_WM_UNIT_ID" val="custom2_9*l_h_f*1_3_1"/>
  <p:tag name="KSO_WM_UNIT_TEXT_FILL_FORE_SCHEMECOLOR_INDEX" val="5"/>
  <p:tag name="KSO_WM_UNIT_TEXT_FILL_TYPE" val="1"/>
  <p:tag name="KSO_WM_UNIT_USESOURCEFORMAT_APPLY" val="0"/>
  <p:tag name="KSO_WM_DIAGRAM_GROUP_CODE" val="l1-2"/>
  <p:tag name="KSO_WM_UNIT_TYPE" val="l_h_f"/>
  <p:tag name="KSO_WM_UNIT_INDEX" val="1_3_1"/>
  <p:tag name="KSO_WM_UNIT_PRESET_TEXT" val="单击此处添加文本具体内容，简明扼要的阐述您的观点单击此处添加文本具体内容，简明扼要的阐述您的观点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10"/>
  <p:tag name="KSO_WM_UNIT_HIGHLIGHT" val="0"/>
  <p:tag name="KSO_WM_UNIT_COMPATIBLE" val="0"/>
  <p:tag name="KSO_WM_UNIT_ID" val="custom2_9*l_h_a*1_2_1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l1-2"/>
  <p:tag name="KSO_WM_UNIT_TYPE" val="l_h_a"/>
  <p:tag name="KSO_WM_UNIT_INDEX" val="1_2_1"/>
  <p:tag name="KSO_WM_UNIT_PRESET_TEXT" val="添加标题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20"/>
  <p:tag name="KSO_WM_UNIT_HIGHLIGHT" val="0"/>
  <p:tag name="KSO_WM_UNIT_COMPATIBLE" val="0"/>
  <p:tag name="KSO_WM_UNIT_ID" val="custom2_9*l_h_f*1_2_1"/>
  <p:tag name="KSO_WM_UNIT_TEXT_FILL_FORE_SCHEMECOLOR_INDEX" val="5"/>
  <p:tag name="KSO_WM_UNIT_TEXT_FILL_TYPE" val="1"/>
  <p:tag name="KSO_WM_UNIT_USESOURCEFORMAT_APPLY" val="0"/>
  <p:tag name="KSO_WM_DIAGRAM_GROUP_CODE" val="l1-2"/>
  <p:tag name="KSO_WM_UNIT_TYPE" val="l_h_f"/>
  <p:tag name="KSO_WM_UNIT_INDEX" val="1_2_1"/>
  <p:tag name="KSO_WM_UNIT_PRESET_TEXT" val="单击此处添加文本具体内容，简明扼要的阐述您的观点单击此处添加文本具体内容，简明扼要的阐述您的观点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10"/>
  <p:tag name="KSO_WM_UNIT_HIGHLIGHT" val="0"/>
  <p:tag name="KSO_WM_UNIT_COMPATIBLE" val="0"/>
  <p:tag name="KSO_WM_UNIT_ID" val="custom2_9*l_h_a*1_1_1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l1-2"/>
  <p:tag name="KSO_WM_UNIT_TYPE" val="l_h_a"/>
  <p:tag name="KSO_WM_UNIT_INDEX" val="1_1_1"/>
  <p:tag name="KSO_WM_UNIT_PRESET_TEXT" val="添加标题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"/>
  <p:tag name="KSO_WM_UNIT_LAYERLEVEL" val="1_1_1"/>
  <p:tag name="KSO_WM_UNIT_VALUE" val="20"/>
  <p:tag name="KSO_WM_UNIT_HIGHLIGHT" val="0"/>
  <p:tag name="KSO_WM_UNIT_COMPATIBLE" val="0"/>
  <p:tag name="KSO_WM_UNIT_ID" val="custom2_9*l_h_f*1_1_1"/>
  <p:tag name="KSO_WM_UNIT_TEXT_FILL_FORE_SCHEMECOLOR_INDEX" val="5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单击此处添加文本具体内容，简明扼要的阐述您的观点单击此处添加文本具体内容，简明扼要的阐述您的观点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i"/>
  <p:tag name="KSO_WM_UNIT_ID" val="custom2_11*r_i*1_1"/>
  <p:tag name="KSO_WM_TEMPLATE_CATEGORY" val="custom"/>
  <p:tag name="KSO_WM_TEMPLATE_INDEX" val="2"/>
  <p:tag name="KSO_WM_UNIT_INDEX" val="1_1"/>
  <p:tag name="KSO_WM_UNIT_HIGHLIGHT" val="0"/>
  <p:tag name="KSO_WM_UNIT_COMPATIBLE" val="0"/>
  <p:tag name="KSO_WM_DIAGRAM_GROUP_CODE" val="r1-1"/>
  <p:tag name="KSO_WM_UNIT_LAYERLEVEL" val="1_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6"/>
  <p:tag name="KSO_WM_SLIDE_INDEX" val="6"/>
  <p:tag name="KSO_WM_SLIDE_ITEM_CNT" val="4"/>
  <p:tag name="KSO_WM_SLIDE_LAYOUT" val="a_f_m"/>
  <p:tag name="KSO_WM_SLIDE_LAYOUT_CNT" val="1_1_1"/>
  <p:tag name="KSO_WM_SLIDE_TYPE" val="text"/>
  <p:tag name="KSO_WM_BEAUTIFY_FLAG" val="#wm#"/>
  <p:tag name="KSO_WM_SLIDE_POSITION" val="20*39"/>
  <p:tag name="KSO_WM_SLIDE_SIZE" val="832*437"/>
  <p:tag name="KSO_WM_TEMPLATE_CATEGORY" val="custom"/>
  <p:tag name="KSO_WM_TEMPLATE_INDEX" val="2"/>
  <p:tag name="KSO_WM_TAG_VERSION" val="1.0"/>
  <p:tag name="KSO_WM_DIAGRAM_GROUP_CODE" val="m1-2"/>
  <p:tag name="KSO_WM_SLIDE_DIAGTYPE" val="m"/>
  <p:tag name="KSO_WM_SLIDE_SUBTYPE" val="dia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6*a*1"/>
  <p:tag name="KSO_WM_DIAGRAM_GROUP_CODE" val="m1-2"/>
  <p:tag name="KSO_WM_UNIT_TYPE" val="a"/>
  <p:tag name="KSO_WM_UNIT_INDEX" val="1"/>
  <p:tag name="KSO_WM_UNIT_PRESET_TEXT" val="单击此处添加标题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81944_6"/>
  <p:tag name="KSO_WM_TEMPLATE_CATEGORY" val="custom"/>
  <p:tag name="KSO_WM_TEMPLATE_INDEX" val="2"/>
  <p:tag name="KSO_WM_SLIDE_ID" val="custom2_3"/>
  <p:tag name="KSO_WM_SLIDE_INDEX" val="3"/>
  <p:tag name="KSO_WM_TEMPLATE_SUBCATEGORY" val="combine"/>
  <p:tag name="KSO_WM_SLIDE_SUBTYPE" val="pureTx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_3*a*1"/>
  <p:tag name="KSO_WM_UNIT_PRESET_TEXT" val="单击此处添加标题"/>
  <p:tag name="KSO_WM_UNIT_TYPE" val="a"/>
  <p:tag name="KSO_WM_UNIT_INDEX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UNIT_ID" val="custom2_3*b*1"/>
  <p:tag name="KSO_WM_UNIT_PRESET_TEXT" val="单击此处添加副标题"/>
  <p:tag name="KSO_WM_UNIT_TYPE" val="b"/>
  <p:tag name="KSO_WM_UNIT_INDEX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3*e*1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PRESET_TEXT" val="01"/>
  <p:tag name="KSO_WM_UNIT_VALUE" val="1"/>
  <p:tag name="KSO_WM_UNIT_TYPE" val="e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"/>
  <p:tag name="KSO_WM_SLIDE_ID" val="custom2_10"/>
  <p:tag name="KSO_WM_SLIDE_ITEM_CNT" val="4"/>
  <p:tag name="KSO_WM_SLIDE_INDEX" val="10"/>
  <p:tag name="KSO_WM_TAG_VERSION" val="1.0"/>
  <p:tag name="KSO_WM_SLIDE_LAYOUT" val="a_f_m"/>
  <p:tag name="KSO_WM_SLIDE_LAYOUT_CNT" val="1_1_1"/>
  <p:tag name="KSO_WM_DIAGRAM_GROUP_CODE" val="m1-4"/>
  <p:tag name="KSO_WM_SLIDE_DIAGTYPE" val="m"/>
  <p:tag name="KSO_WM_SLIDE_TYPE" val="text"/>
  <p:tag name="KSO_WM_SLIDE_SUBTYPE" val="diag"/>
  <p:tag name="KSO_WM_SLIDE_SIZE" val="835*410"/>
  <p:tag name="KSO_WM_SLIDE_POSITION" val="20*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_10*a*1"/>
  <p:tag name="KSO_WM_DIAGRAM_GROUP_CODE" val="m1-4"/>
  <p:tag name="KSO_WM_UNIT_TYPE" val="a"/>
  <p:tag name="KSO_WM_UNIT_INDEX" val="1"/>
  <p:tag name="KSO_WM_UNIT_PRESET_TEXT" val="单击此处添加标题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i*5"/>
  <p:tag name="KSO_WM_TEMPLATE_CATEGORY" val="custom"/>
  <p:tag name="KSO_WM_TEMPLATE_INDEX" val="2"/>
  <p:tag name="KSO_WM_UNIT_LAYERLEVEL" val="1"/>
  <p:tag name="KSO_WM_TAG_VERSION" val="1.0"/>
  <p:tag name="KSO_WM_BEAUTIFY_FLAG" val="#wm#"/>
  <p:tag name="KSO_WM_DIAGRAM_GROUP_CODE" val="m1-4"/>
  <p:tag name="KSO_WM_UNIT_TYPE" val="i"/>
  <p:tag name="KSO_WM_UNIT_INDEX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4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4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4_2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4_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a*1_4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ISCONTENTSTITLE" val="0"/>
  <p:tag name="KSO_WM_UNIT_VALUE" val="7"/>
  <p:tag name="KSO_WM_DIAGRAM_GROUP_CODE" val="m1-4"/>
  <p:tag name="KSO_WM_UNIT_TYPE" val="m_h_a"/>
  <p:tag name="KSO_WM_UNIT_INDEX" val="1_4_1"/>
  <p:tag name="KSO_WM_UNIT_PRESET_TEXT" val="添加标题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f*1_4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VALUE" val="36"/>
  <p:tag name="KSO_WM_DIAGRAM_GROUP_CODE" val="m1-4"/>
  <p:tag name="KSO_WM_UNIT_TYPE" val="m_h_f"/>
  <p:tag name="KSO_WM_UNIT_INDEX" val="1_4_1"/>
  <p:tag name="KSO_WM_UNIT_PRESET_TEXT" val="单击此处添加文本具体内容，简明扼要的阐述您的观点单击此处添加文本具体内容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3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3_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3_2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3_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a*1_3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ISCONTENTSTITLE" val="0"/>
  <p:tag name="KSO_WM_UNIT_VALUE" val="7"/>
  <p:tag name="KSO_WM_DIAGRAM_GROUP_CODE" val="m1-4"/>
  <p:tag name="KSO_WM_UNIT_TYPE" val="m_h_a"/>
  <p:tag name="KSO_WM_UNIT_INDEX" val="1_3_1"/>
  <p:tag name="KSO_WM_UNIT_PRESET_TEXT" val="添加标题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f*1_3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VALUE" val="36"/>
  <p:tag name="KSO_WM_DIAGRAM_GROUP_CODE" val="m1-4"/>
  <p:tag name="KSO_WM_UNIT_TYPE" val="m_h_f"/>
  <p:tag name="KSO_WM_UNIT_INDEX" val="1_3_1"/>
  <p:tag name="KSO_WM_UNIT_PRESET_TEXT" val="单击此处添加文本具体内容，简明扼要的阐述您的观点单击此处添加文本具体内容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2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2_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2_2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2_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1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1_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a*1_2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ISCONTENTSTITLE" val="0"/>
  <p:tag name="KSO_WM_UNIT_VALUE" val="7"/>
  <p:tag name="KSO_WM_DIAGRAM_GROUP_CODE" val="m1-4"/>
  <p:tag name="KSO_WM_UNIT_TYPE" val="m_h_a"/>
  <p:tag name="KSO_WM_UNIT_INDEX" val="1_2_1"/>
  <p:tag name="KSO_WM_UNIT_PRESET_TEXT" val="添加标题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f*1_2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VALUE" val="36"/>
  <p:tag name="KSO_WM_DIAGRAM_GROUP_CODE" val="m1-4"/>
  <p:tag name="KSO_WM_UNIT_TYPE" val="m_h_f"/>
  <p:tag name="KSO_WM_UNIT_INDEX" val="1_2_1"/>
  <p:tag name="KSO_WM_UNIT_PRESET_TEXT" val="单击此处添加文本具体内容，简明扼要的阐述您的观点单击此处添加文本具体内容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f*1_1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VALUE" val="36"/>
  <p:tag name="KSO_WM_DIAGRAM_GROUP_CODE" val="m1-4"/>
  <p:tag name="KSO_WM_UNIT_TYPE" val="m_h_f"/>
  <p:tag name="KSO_WM_UNIT_INDEX" val="1_1_1"/>
  <p:tag name="KSO_WM_UNIT_PRESET_TEXT" val="单击此处添加文本具体内容，简明扼要的阐述您的观点单击此处添加文本具体内容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1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1_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i*1_1_2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DIAGRAM_GROUP_CODE" val="m1-4"/>
  <p:tag name="KSO_WM_UNIT_TYPE" val="m_h_i"/>
  <p:tag name="KSO_WM_UNIT_INDEX" val="1_1_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_10*m_h_a*1_1_1"/>
  <p:tag name="KSO_WM_TEMPLATE_CATEGORY" val="custom"/>
  <p:tag name="KSO_WM_TEMPLATE_INDEX" val="2"/>
  <p:tag name="KSO_WM_UNIT_LAYERLEVEL" val="1_1_1"/>
  <p:tag name="KSO_WM_TAG_VERSION" val="1.0"/>
  <p:tag name="KSO_WM_BEAUTIFY_FLAG" val="#wm#"/>
  <p:tag name="KSO_WM_UNIT_ISCONTENTSTITLE" val="0"/>
  <p:tag name="KSO_WM_UNIT_VALUE" val="8"/>
  <p:tag name="KSO_WM_DIAGRAM_GROUP_CODE" val="m1-4"/>
  <p:tag name="KSO_WM_UNIT_TYPE" val="m_h_a"/>
  <p:tag name="KSO_WM_UNIT_INDEX" val="1_1_1"/>
  <p:tag name="KSO_WM_UNIT_PRESET_TEXT" val="添加标题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"/>
  <p:tag name="KSO_WM_SLIDE_ID" val="custom2_7"/>
  <p:tag name="KSO_WM_SLIDE_ITEM_CNT" val="4"/>
  <p:tag name="KSO_WM_SLIDE_INDEX" val="7"/>
  <p:tag name="KSO_WM_DIAGRAM_GROUP_CODE" val="m1-3"/>
  <p:tag name="KSO_WM_SLIDE_DIAGTYPE" val="m"/>
  <p:tag name="KSO_WM_TAG_VERSION" val="1.0"/>
  <p:tag name="KSO_WM_SLIDE_LAYOUT" val="a_f_m"/>
  <p:tag name="KSO_WM_SLIDE_LAYOUT_CNT" val="1_1_1"/>
  <p:tag name="KSO_WM_SLIDE_TYPE" val="text"/>
  <p:tag name="KSO_WM_SLIDE_SUBTYPE" val="diag"/>
  <p:tag name="KSO_WM_SLIDE_SIZE" val="851*396"/>
  <p:tag name="KSO_WM_SLIDE_POSITION" val="20*3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"/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44"/>
  <p:tag name="KSO_WM_UNIT_LAYERLEVEL" val="1"/>
  <p:tag name="KSO_WM_UNIT_INDEX" val="1"/>
  <p:tag name="KSO_WM_UNIT_TYPE" val="a"/>
  <p:tag name="KSO_WM_UNIT_ID" val="custom2_7*a*1"/>
  <p:tag name="KSO_WM_DIAGRAM_GROUP_CODE" val="m1-3"/>
  <p:tag name="KSO_WM_UNIT_PRESET_TEXT" val="单击此处添加标题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3"/>
  <p:tag name="KSO_WM_UNIT_TYPE" val="i"/>
  <p:tag name="KSO_WM_UNIT_INDEX" val="1"/>
  <p:tag name="KSO_WM_UNIT_ID" val="custom2_7*i*1"/>
  <p:tag name="KSO_WM_TEMPLATE_CATEGORY" val="custom"/>
  <p:tag name="KSO_WM_TEMPLATE_INDEX" val="2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_8"/>
  <p:tag name="KSO_WM_SLIDE_INDEX" val="8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0*39"/>
  <p:tag name="KSO_WM_SLIDE_SIZE" val="832*410"/>
  <p:tag name="KSO_WM_TEMPLATE_CATEGORY" val="custom"/>
  <p:tag name="KSO_WM_TEMPLATE_INDEX" val="2"/>
  <p:tag name="KSO_WM_TAG_VERSION" val="1.0"/>
  <p:tag name="KSO_WM_DIAGRAM_GROUP_CODE" val="l1-1"/>
  <p:tag name="KSO_WM_SLIDE_DIAGTYPE" val="l"/>
  <p:tag name="KSO_WM_SLIDE_SUBTYPE" val="diag"/>
</p:tagLst>
</file>

<file path=ppt/theme/theme1.xml><?xml version="1.0" encoding="utf-8"?>
<a:theme xmlns:a="http://schemas.openxmlformats.org/drawingml/2006/main" name="通用模板-黑白">
  <a:themeElements>
    <a:clrScheme name="112701">
      <a:dk1>
        <a:sysClr val="windowText" lastClr="000000"/>
      </a:dk1>
      <a:lt1>
        <a:sysClr val="window" lastClr="FFFFFF"/>
      </a:lt1>
      <a:dk2>
        <a:srgbClr val="262626"/>
      </a:dk2>
      <a:lt2>
        <a:srgbClr val="EEECE1"/>
      </a:lt2>
      <a:accent1>
        <a:srgbClr val="FFFFFF"/>
      </a:accent1>
      <a:accent2>
        <a:srgbClr val="1B1E1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通用模板-黑白">
  <a:themeElements>
    <a:clrScheme name="112701">
      <a:dk1>
        <a:sysClr val="windowText" lastClr="000000"/>
      </a:dk1>
      <a:lt1>
        <a:sysClr val="window" lastClr="FFFFFF"/>
      </a:lt1>
      <a:dk2>
        <a:srgbClr val="262626"/>
      </a:dk2>
      <a:lt2>
        <a:srgbClr val="EEECE1"/>
      </a:lt2>
      <a:accent1>
        <a:srgbClr val="FFFFFF"/>
      </a:accent1>
      <a:accent2>
        <a:srgbClr val="1B1E1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794</Words>
  <Application>Microsoft Macintosh PowerPoint</Application>
  <PresentationFormat>宽屏</PresentationFormat>
  <Paragraphs>146</Paragraphs>
  <Slides>46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AkrutiMal1</vt:lpstr>
      <vt:lpstr>Arial</vt:lpstr>
      <vt:lpstr>Calibri</vt:lpstr>
      <vt:lpstr>黑体</vt:lpstr>
      <vt:lpstr>宋体</vt:lpstr>
      <vt:lpstr>文泉驿微米黑</vt:lpstr>
      <vt:lpstr>通用模板-黑白</vt:lpstr>
      <vt:lpstr>1_通用模板-黑白</vt:lpstr>
      <vt:lpstr>Radish分布式任务</vt:lpstr>
      <vt:lpstr>Radish ？</vt:lpstr>
      <vt:lpstr>为什么需要分布式任务调度</vt:lpstr>
      <vt:lpstr>PowerPoint 演示文稿</vt:lpstr>
      <vt:lpstr>PowerPoint 演示文稿</vt:lpstr>
      <vt:lpstr>分布式</vt:lpstr>
      <vt:lpstr>PowerPoint 演示文稿</vt:lpstr>
      <vt:lpstr>PowerPoint 演示文稿</vt:lpstr>
      <vt:lpstr>PowerPoint 演示文稿</vt:lpstr>
      <vt:lpstr>任务实例&amp;任务实例监控</vt:lpstr>
      <vt:lpstr>PowerPoint 演示文稿</vt:lpstr>
      <vt:lpstr>PowerPoint 演示文稿</vt:lpstr>
      <vt:lpstr>安装与使用</vt:lpstr>
      <vt:lpstr>PowerPoint 演示文稿</vt:lpstr>
      <vt:lpstr>PowerPoint 演示文稿</vt:lpstr>
      <vt:lpstr>PowerPoint 演示文稿</vt:lpstr>
      <vt:lpstr>PowerPoint 演示文稿</vt:lpstr>
      <vt:lpstr>API接口说明</vt:lpstr>
      <vt:lpstr>PowerPoint 演示文稿</vt:lpstr>
      <vt:lpstr>3. 根据任务ID获取任务</vt:lpstr>
      <vt:lpstr>4. 获取某个应用任务</vt:lpstr>
      <vt:lpstr>5. 更新Job</vt:lpstr>
      <vt:lpstr>6. 删除任务</vt:lpstr>
      <vt:lpstr>7. 批量删除</vt:lpstr>
      <vt:lpstr>8. 暂停任务</vt:lpstr>
      <vt:lpstr>9. 启动任务</vt:lpstr>
      <vt:lpstr>平台使用说明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案例分析</vt:lpstr>
      <vt:lpstr>PowerPoint 演示文稿</vt:lpstr>
      <vt:lpstr>PowerPoint 演示文稿</vt:lpstr>
      <vt:lpstr>PowerPoint 演示文稿</vt:lpstr>
      <vt:lpstr>不足与改进</vt:lpstr>
      <vt:lpstr>THANK YOU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Radish分布式任务</dc:title>
  <dc:creator/>
  <cp:lastModifiedBy>Microsoft Office 用户</cp:lastModifiedBy>
  <cp:revision>126</cp:revision>
  <dcterms:created xsi:type="dcterms:W3CDTF">2019-08-05T06:12:40Z</dcterms:created>
  <dcterms:modified xsi:type="dcterms:W3CDTF">2022-01-24T15:48:07Z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2052-11.1.0.8722</vt:lpwstr>
  </property>
</Properties>
</file>